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_rels/presentation.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theme/theme2.xml" ContentType="application/vnd.openxmlformats-officedocument.theme+xml"/>
  <Override PartName="/ppt/theme/theme24.xml" ContentType="application/vnd.openxmlformats-officedocument.theme+xml"/>
  <Override PartName="/ppt/theme/theme1.xml" ContentType="application/vnd.openxmlformats-officedocument.them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_rels/notesSlide7.xml.rels" ContentType="application/vnd.openxmlformats-package.relationships+xml"/>
  <Override PartName="/ppt/notesSlides/_rels/notesSlide1.xml.rels" ContentType="application/vnd.openxmlformats-package.relationships+xml"/>
  <Override PartName="/ppt/notesSlides/_rels/notesSlide8.xml.rels" ContentType="application/vnd.openxmlformats-package.relationships+xml"/>
  <Override PartName="/ppt/notesSlides/_rels/notesSlide4.xml.rels" ContentType="application/vnd.openxmlformats-package.relationships+xml"/>
  <Override PartName="/ppt/notesSlides/_rels/notesSlide6.xml.rels" ContentType="application/vnd.openxmlformats-package.relationships+xml"/>
  <Override PartName="/ppt/notesSlides/_rels/notesSlide3.xml.rels" ContentType="application/vnd.openxmlformats-package.relationships+xml"/>
  <Override PartName="/ppt/notesSlides/_rels/notesSlide9.xml.rels" ContentType="application/vnd.openxmlformats-package.relationships+xml"/>
  <Override PartName="/ppt/notesSlides/_rels/notesSlide2.xml.rels" ContentType="application/vnd.openxmlformats-package.relationships+xml"/>
  <Override PartName="/ppt/notesSlides/_rels/notesSlide10.xml.rels" ContentType="application/vnd.openxmlformats-package.relationships+xml"/>
  <Override PartName="/ppt/notesSlides/_rels/notesSlide5.xml.rels" ContentType="application/vnd.openxmlformats-package.relationships+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Masters/slideMaster12.xml" ContentType="application/vnd.openxmlformats-officedocument.presentationml.slideMaster+xml"/>
  <Override PartName="/ppt/slideMasters/_rels/slideMaster1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media/image6.png" ContentType="image/png"/>
  <Override PartName="/ppt/media/image5.png" ContentType="image/png"/>
  <Override PartName="/ppt/media/image11.png" ContentType="image/png"/>
  <Override PartName="/ppt/media/image4.png" ContentType="image/png"/>
  <Override PartName="/ppt/media/image10.png" ContentType="image/png"/>
  <Override PartName="/ppt/media/image8.png" ContentType="image/png"/>
  <Override PartName="/ppt/media/image1.png" ContentType="image/png"/>
  <Override PartName="/ppt/media/image9.png" ContentType="image/png"/>
  <Override PartName="/ppt/media/image2.png" ContentType="image/png"/>
  <Override PartName="/ppt/media/image7.png" ContentType="image/png"/>
  <Override PartName="/ppt/media/image3.png" ContentType="image/png"/>
  <Override PartName="/ppt/presentation.xml" ContentType="application/vnd.openxmlformats-officedocument.presentationml.presentation.main+xml"/>
  <Override PartName="/ppt/slideLayouts/_rels/slideLayout14.xml.rels" ContentType="application/vnd.openxmlformats-package.relationships+xml"/>
  <Override PartName="/ppt/slideLayouts/_rels/slideLayout21.xml.rels" ContentType="application/vnd.openxmlformats-package.relationships+xml"/>
  <Override PartName="/ppt/slideLayouts/_rels/slideLayout13.xml.rels" ContentType="application/vnd.openxmlformats-package.relationships+xml"/>
  <Override PartName="/ppt/slideLayouts/_rels/slideLayout20.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3.xml.rels" ContentType="application/vnd.openxmlformats-package.relationships+xml"/>
  <Override PartName="/ppt/slideLayouts/_rels/slideLayout16.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7.xml.rels" ContentType="application/vnd.openxmlformats-package.relationships+xml"/>
  <Override PartName="/ppt/slideLayouts/_rels/slideLayout12.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7.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sldImg"/>
          </p:nvPr>
        </p:nvSpPr>
        <p:spPr>
          <a:xfrm>
            <a:off x="0" y="764280"/>
            <a:ext cx="0" cy="0"/>
          </a:xfrm>
          <a:prstGeom prst="rect">
            <a:avLst/>
          </a:prstGeom>
          <a:noFill/>
          <a:ln w="0">
            <a:noFill/>
          </a:ln>
        </p:spPr>
        <p:txBody>
          <a:bodyPr lIns="0" rIns="0" tIns="0" bIns="0" anchor="ctr">
            <a:noAutofit/>
          </a:bodyPr>
          <a:p>
            <a:pPr algn="ctr"/>
            <a:r>
              <a:rPr b="0" lang="en-US" sz="4400" spc="-1" strike="noStrike">
                <a:solidFill>
                  <a:srgbClr val="000000"/>
                </a:solidFill>
                <a:latin typeface="Calibri"/>
              </a:rPr>
              <a:t>Click to move the slide</a:t>
            </a:r>
            <a:endParaRPr b="0" lang="en-US" sz="4400" spc="-1" strike="noStrike">
              <a:solidFill>
                <a:srgbClr val="000000"/>
              </a:solidFill>
              <a:latin typeface="Calibri"/>
            </a:endParaRPr>
          </a:p>
        </p:txBody>
      </p:sp>
      <p:sp>
        <p:nvSpPr>
          <p:cNvPr id="58"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Calibri"/>
              </a:rPr>
              <a:t>Click to edit the notes format</a:t>
            </a:r>
            <a:endParaRPr b="0" lang="en-US" sz="2000" spc="-1" strike="noStrike">
              <a:solidFill>
                <a:srgbClr val="000000"/>
              </a:solidFill>
              <a:latin typeface="Calibri"/>
            </a:endParaRPr>
          </a:p>
        </p:txBody>
      </p:sp>
      <p:sp>
        <p:nvSpPr>
          <p:cNvPr id="59"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pc="-1" strike="noStrike">
                <a:solidFill>
                  <a:srgbClr val="000000"/>
                </a:solidFill>
                <a:latin typeface="Calibri"/>
              </a:rPr>
              <a:t>&lt;header&gt;</a:t>
            </a:r>
            <a:endParaRPr b="0" lang="en-US" sz="1400" spc="-1" strike="noStrike">
              <a:solidFill>
                <a:srgbClr val="000000"/>
              </a:solidFill>
              <a:latin typeface="Calibri"/>
            </a:endParaRPr>
          </a:p>
        </p:txBody>
      </p:sp>
      <p:sp>
        <p:nvSpPr>
          <p:cNvPr id="60" name="PlaceHolder 4"/>
          <p:cNvSpPr>
            <a:spLocks noGrp="1"/>
          </p:cNvSpPr>
          <p:nvPr>
            <p:ph type="dt" idx="20"/>
          </p:nvPr>
        </p:nvSpPr>
        <p:spPr>
          <a:xfrm>
            <a:off x="4399200" y="0"/>
            <a:ext cx="3372840" cy="50256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Calibri"/>
              </a:defRPr>
            </a:lvl1pPr>
          </a:lstStyle>
          <a:p>
            <a:pPr indent="0" algn="r">
              <a:buNone/>
            </a:pPr>
            <a:r>
              <a:rPr b="0" lang="en-US" sz="1400" spc="-1" strike="noStrike">
                <a:solidFill>
                  <a:srgbClr val="000000"/>
                </a:solidFill>
                <a:latin typeface="Calibri"/>
              </a:rPr>
              <a:t>&lt;date/time&gt;</a:t>
            </a:r>
            <a:endParaRPr b="0" lang="en-US" sz="1400" spc="-1" strike="noStrike">
              <a:solidFill>
                <a:srgbClr val="000000"/>
              </a:solidFill>
              <a:latin typeface="Calibri"/>
            </a:endParaRPr>
          </a:p>
        </p:txBody>
      </p:sp>
      <p:sp>
        <p:nvSpPr>
          <p:cNvPr id="61" name="PlaceHolder 5"/>
          <p:cNvSpPr>
            <a:spLocks noGrp="1"/>
          </p:cNvSpPr>
          <p:nvPr>
            <p:ph type="ftr" idx="21"/>
          </p:nvPr>
        </p:nvSpPr>
        <p:spPr>
          <a:xfrm>
            <a:off x="0" y="9555480"/>
            <a:ext cx="3372840" cy="50256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Calibri"/>
              </a:defRPr>
            </a:lvl1pPr>
          </a:lstStyle>
          <a:p>
            <a:pPr indent="0">
              <a:buNone/>
            </a:pPr>
            <a:r>
              <a:rPr b="0" lang="en-US" sz="1400" spc="-1" strike="noStrike">
                <a:solidFill>
                  <a:srgbClr val="000000"/>
                </a:solidFill>
                <a:latin typeface="Calibri"/>
              </a:rPr>
              <a:t>&lt;footer&gt;</a:t>
            </a:r>
            <a:endParaRPr b="0" lang="en-US" sz="1400" spc="-1" strike="noStrike">
              <a:solidFill>
                <a:srgbClr val="000000"/>
              </a:solidFill>
              <a:latin typeface="Calibri"/>
            </a:endParaRPr>
          </a:p>
        </p:txBody>
      </p:sp>
      <p:sp>
        <p:nvSpPr>
          <p:cNvPr id="62" name="PlaceHolder 6"/>
          <p:cNvSpPr>
            <a:spLocks noGrp="1"/>
          </p:cNvSpPr>
          <p:nvPr>
            <p:ph type="sldNum" idx="22"/>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Calibri"/>
              </a:defRPr>
            </a:lvl1pPr>
          </a:lstStyle>
          <a:p>
            <a:pPr indent="0" algn="r">
              <a:buNone/>
            </a:pPr>
            <a:fld id="{11D8E17D-4061-4F16-B8F3-5359B80828C6}" type="slidenum">
              <a:rPr b="0" lang="en-US" sz="1400" spc="-1" strike="noStrike">
                <a:solidFill>
                  <a:srgbClr val="000000"/>
                </a:solidFill>
                <a:latin typeface="Calibri"/>
              </a:rPr>
              <a:t>&lt;number&gt;</a:t>
            </a:fld>
            <a:endParaRPr b="0" lang="en-US" sz="14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PlaceHolder 1"/>
          <p:cNvSpPr>
            <a:spLocks noGrp="1"/>
          </p:cNvSpPr>
          <p:nvPr>
            <p:ph type="sldImg"/>
          </p:nvPr>
        </p:nvSpPr>
        <p:spPr>
          <a:xfrm>
            <a:off x="380880" y="685800"/>
            <a:ext cx="6095160" cy="3428280"/>
          </a:xfrm>
          <a:prstGeom prst="rect">
            <a:avLst/>
          </a:prstGeom>
          <a:ln w="0">
            <a:noFill/>
          </a:ln>
        </p:spPr>
      </p:sp>
      <p:sp>
        <p:nvSpPr>
          <p:cNvPr id="243"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Section title</a:t>
            </a:r>
            <a:endParaRPr b="0" lang="en-US" sz="1100" spc="-1" strike="noStrike">
              <a:solidFill>
                <a:srgbClr val="000000"/>
              </a:solidFill>
              <a:latin typeface="Calibri"/>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sldImg"/>
          </p:nvPr>
        </p:nvSpPr>
        <p:spPr>
          <a:xfrm>
            <a:off x="380880" y="685800"/>
            <a:ext cx="6095160" cy="3428280"/>
          </a:xfrm>
          <a:prstGeom prst="rect">
            <a:avLst/>
          </a:prstGeom>
          <a:ln w="0">
            <a:noFill/>
          </a:ln>
        </p:spPr>
      </p:sp>
      <p:sp>
        <p:nvSpPr>
          <p:cNvPr id="245"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85840" indent="-285840">
              <a:lnSpc>
                <a:spcPct val="100000"/>
              </a:lnSpc>
              <a:buClr>
                <a:srgbClr val="000000"/>
              </a:buClr>
              <a:buFont typeface="Arial"/>
              <a:buChar char="•"/>
            </a:pPr>
            <a:r>
              <a:rPr b="0" lang="en-US" sz="1100" spc="-1" strike="noStrike">
                <a:solidFill>
                  <a:srgbClr val="000000"/>
                </a:solidFill>
                <a:latin typeface="Calibri"/>
              </a:rPr>
              <a:t>Aim: Develop a modelling framework to analyze the impact of policy decisions and resulting management actions on the future supply of forest ecosystem services</a:t>
            </a:r>
            <a:endParaRPr b="0" lang="en-US" sz="1100" spc="-1" strike="noStrike">
              <a:solidFill>
                <a:srgbClr val="000000"/>
              </a:solidFill>
              <a:latin typeface="Calibri"/>
            </a:endParaRPr>
          </a:p>
          <a:p>
            <a:pPr indent="0">
              <a:lnSpc>
                <a:spcPct val="100000"/>
              </a:lnSpc>
              <a:buNone/>
              <a:tabLst>
                <a:tab algn="l" pos="0"/>
              </a:tabLst>
            </a:pPr>
            <a:endParaRPr b="0" lang="en-US" sz="1100" spc="-1" strike="noStrike">
              <a:solidFill>
                <a:srgbClr val="000000"/>
              </a:solidFill>
              <a:latin typeface="Calibri"/>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PlaceHolder 1"/>
          <p:cNvSpPr>
            <a:spLocks noGrp="1"/>
          </p:cNvSpPr>
          <p:nvPr>
            <p:ph type="sldImg"/>
          </p:nvPr>
        </p:nvSpPr>
        <p:spPr>
          <a:xfrm>
            <a:off x="380880" y="685800"/>
            <a:ext cx="6095160" cy="3428280"/>
          </a:xfrm>
          <a:prstGeom prst="rect">
            <a:avLst/>
          </a:prstGeom>
          <a:ln w="0">
            <a:noFill/>
          </a:ln>
        </p:spPr>
      </p:sp>
      <p:sp>
        <p:nvSpPr>
          <p:cNvPr id="247"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PlaceHolder 1"/>
          <p:cNvSpPr>
            <a:spLocks noGrp="1"/>
          </p:cNvSpPr>
          <p:nvPr>
            <p:ph type="sldImg"/>
          </p:nvPr>
        </p:nvSpPr>
        <p:spPr>
          <a:xfrm>
            <a:off x="380880" y="685800"/>
            <a:ext cx="6095160" cy="3428280"/>
          </a:xfrm>
          <a:prstGeom prst="rect">
            <a:avLst/>
          </a:prstGeom>
          <a:ln w="0">
            <a:noFill/>
          </a:ln>
        </p:spPr>
      </p:sp>
      <p:sp>
        <p:nvSpPr>
          <p:cNvPr id="249"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sldImg"/>
          </p:nvPr>
        </p:nvSpPr>
        <p:spPr>
          <a:xfrm>
            <a:off x="380880" y="685800"/>
            <a:ext cx="6095160" cy="3428280"/>
          </a:xfrm>
          <a:prstGeom prst="rect">
            <a:avLst/>
          </a:prstGeom>
          <a:ln w="0">
            <a:noFill/>
          </a:ln>
        </p:spPr>
      </p:sp>
      <p:sp>
        <p:nvSpPr>
          <p:cNvPr id="251"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sldImg"/>
          </p:nvPr>
        </p:nvSpPr>
        <p:spPr>
          <a:xfrm>
            <a:off x="380880" y="685800"/>
            <a:ext cx="6095160" cy="3428280"/>
          </a:xfrm>
          <a:prstGeom prst="rect">
            <a:avLst/>
          </a:prstGeom>
          <a:ln w="0">
            <a:noFill/>
          </a:ln>
        </p:spPr>
      </p:sp>
      <p:sp>
        <p:nvSpPr>
          <p:cNvPr id="253"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PlaceHolder 1"/>
          <p:cNvSpPr>
            <a:spLocks noGrp="1"/>
          </p:cNvSpPr>
          <p:nvPr>
            <p:ph type="sldImg"/>
          </p:nvPr>
        </p:nvSpPr>
        <p:spPr>
          <a:xfrm>
            <a:off x="380880" y="685800"/>
            <a:ext cx="6095160" cy="3428280"/>
          </a:xfrm>
          <a:prstGeom prst="rect">
            <a:avLst/>
          </a:prstGeom>
          <a:ln w="0">
            <a:noFill/>
          </a:ln>
        </p:spPr>
      </p:sp>
      <p:sp>
        <p:nvSpPr>
          <p:cNvPr id="255"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PlaceHolder 1"/>
          <p:cNvSpPr>
            <a:spLocks noGrp="1"/>
          </p:cNvSpPr>
          <p:nvPr>
            <p:ph type="sldImg"/>
          </p:nvPr>
        </p:nvSpPr>
        <p:spPr>
          <a:xfrm>
            <a:off x="380880" y="685800"/>
            <a:ext cx="6095160" cy="3428280"/>
          </a:xfrm>
          <a:prstGeom prst="rect">
            <a:avLst/>
          </a:prstGeom>
          <a:ln w="0">
            <a:noFill/>
          </a:ln>
        </p:spPr>
      </p:sp>
      <p:sp>
        <p:nvSpPr>
          <p:cNvPr id="257"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sldImg"/>
          </p:nvPr>
        </p:nvSpPr>
        <p:spPr>
          <a:xfrm>
            <a:off x="380880" y="685800"/>
            <a:ext cx="6095160" cy="3428280"/>
          </a:xfrm>
          <a:prstGeom prst="rect">
            <a:avLst/>
          </a:prstGeom>
          <a:ln w="0">
            <a:noFill/>
          </a:ln>
        </p:spPr>
      </p:sp>
      <p:sp>
        <p:nvSpPr>
          <p:cNvPr id="259"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type="sldImg"/>
          </p:nvPr>
        </p:nvSpPr>
        <p:spPr>
          <a:xfrm>
            <a:off x="380880" y="685800"/>
            <a:ext cx="6095160" cy="3428280"/>
          </a:xfrm>
          <a:prstGeom prst="rect">
            <a:avLst/>
          </a:prstGeom>
          <a:ln w="0">
            <a:noFill/>
          </a:ln>
        </p:spPr>
      </p:sp>
      <p:sp>
        <p:nvSpPr>
          <p:cNvPr id="261" name="PlaceHolder 2"/>
          <p:cNvSpPr>
            <a:spLocks noGrp="1"/>
          </p:cNvSpPr>
          <p:nvPr>
            <p:ph type="body"/>
          </p:nvPr>
        </p:nvSpPr>
        <p:spPr>
          <a:xfrm>
            <a:off x="685800" y="4343400"/>
            <a:ext cx="5485680" cy="4114080"/>
          </a:xfrm>
          <a:prstGeom prst="rect">
            <a:avLst/>
          </a:prstGeom>
          <a:noFill/>
          <a:ln w="0">
            <a:noFill/>
          </a:ln>
        </p:spPr>
        <p:txBody>
          <a:bodyPr lIns="91440" rIns="91440" tIns="91440" bIns="91440" anchor="t">
            <a:noAutofit/>
          </a:bodyPr>
          <a:p>
            <a:pPr marL="216000" indent="0">
              <a:lnSpc>
                <a:spcPct val="100000"/>
              </a:lnSpc>
              <a:buNone/>
              <a:tabLst>
                <a:tab algn="l" pos="0"/>
              </a:tabLst>
            </a:pPr>
            <a:r>
              <a:rPr b="0" lang="en-GB" sz="1100" spc="-1" strike="noStrike">
                <a:solidFill>
                  <a:srgbClr val="000000"/>
                </a:solidFill>
                <a:latin typeface="Calibri"/>
              </a:rPr>
              <a:t>Blank page slide for any use (more text, figures/charts, photos, etc.) - still mandatory to keep the logo, EC flag, and funding disclaimer</a:t>
            </a:r>
            <a:endParaRPr b="0" lang="en-US" sz="1100" spc="-1" strike="noStrike">
              <a:solidFill>
                <a:srgbClr val="000000"/>
              </a:solidFill>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AIN_POINT">
    <p:bg>
      <p:bgPr>
        <a:solidFill>
          <a:schemeClr val="lt1"/>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90320" y="450000"/>
            <a:ext cx="6366960" cy="4089960"/>
          </a:xfrm>
          <a:prstGeom prst="rect">
            <a:avLst/>
          </a:prstGeom>
          <a:noFill/>
          <a:ln w="0">
            <a:noFill/>
          </a:ln>
        </p:spPr>
        <p:txBody>
          <a:bodyPr lIns="91440" rIns="91440" tIns="91440" bIns="91440" anchor="ctr">
            <a:normAutofit/>
          </a:bodyPr>
          <a:p>
            <a:pPr indent="0">
              <a:lnSpc>
                <a:spcPct val="100000"/>
              </a:lnSpc>
              <a:buNone/>
              <a:tabLst>
                <a:tab algn="l" pos="0"/>
              </a:tabLst>
            </a:pPr>
            <a:r>
              <a:rPr b="0" lang="en-GB" sz="4800" spc="-1" strike="noStrike">
                <a:solidFill>
                  <a:srgbClr val="000000"/>
                </a:solidFill>
                <a:latin typeface="Arial"/>
              </a:rPr>
              <a:t>Click to edit the title text format</a:t>
            </a:r>
            <a:endParaRPr b="0" lang="en-US" sz="4800" spc="-1" strike="noStrike">
              <a:solidFill>
                <a:srgbClr val="000000"/>
              </a:solidFill>
              <a:latin typeface="Calibri"/>
            </a:endParaRPr>
          </a:p>
        </p:txBody>
      </p:sp>
      <p:sp>
        <p:nvSpPr>
          <p:cNvPr id="3" name="PlaceHolder 2"/>
          <p:cNvSpPr>
            <a:spLocks noGrp="1"/>
          </p:cNvSpPr>
          <p:nvPr>
            <p:ph type="sldNum" idx="1"/>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7898728F-11B3-402C-BEE5-67C22D9C932F}"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TITLE_AND_DESCRIPTION">
    <p:bg>
      <p:bgPr>
        <a:solidFill>
          <a:schemeClr val="lt1"/>
        </a:solidFill>
      </p:bgPr>
    </p:bg>
    <p:spTree>
      <p:nvGrpSpPr>
        <p:cNvPr id="1" name=""/>
        <p:cNvGrpSpPr/>
        <p:nvPr/>
      </p:nvGrpSpPr>
      <p:grpSpPr>
        <a:xfrm>
          <a:off x="0" y="0"/>
          <a:ext cx="0" cy="0"/>
          <a:chOff x="0" y="0"/>
          <a:chExt cx="0" cy="0"/>
        </a:xfrm>
      </p:grpSpPr>
      <p:sp>
        <p:nvSpPr>
          <p:cNvPr id="4" name="Google Shape;36;p9"/>
          <p:cNvSpPr/>
          <p:nvPr/>
        </p:nvSpPr>
        <p:spPr>
          <a:xfrm>
            <a:off x="4572000" y="0"/>
            <a:ext cx="4571280" cy="514296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5" name="PlaceHolder 1"/>
          <p:cNvSpPr>
            <a:spLocks noGrp="1"/>
          </p:cNvSpPr>
          <p:nvPr>
            <p:ph type="title"/>
          </p:nvPr>
        </p:nvSpPr>
        <p:spPr>
          <a:xfrm>
            <a:off x="265680" y="1233000"/>
            <a:ext cx="4044600" cy="1481760"/>
          </a:xfrm>
          <a:prstGeom prst="rect">
            <a:avLst/>
          </a:prstGeom>
          <a:noFill/>
          <a:ln w="0">
            <a:noFill/>
          </a:ln>
        </p:spPr>
        <p:txBody>
          <a:bodyPr lIns="91440" rIns="91440" tIns="91440" bIns="91440" anchor="b">
            <a:normAutofit/>
          </a:bodyPr>
          <a:p>
            <a:pPr indent="0">
              <a:lnSpc>
                <a:spcPct val="100000"/>
              </a:lnSpc>
              <a:buNone/>
              <a:tabLst>
                <a:tab algn="l" pos="0"/>
              </a:tabLst>
            </a:pPr>
            <a:r>
              <a:rPr b="0" lang="en-GB" sz="4200" spc="-1" strike="noStrike">
                <a:solidFill>
                  <a:srgbClr val="000000"/>
                </a:solidFill>
                <a:latin typeface="Arial"/>
              </a:rPr>
              <a:t>Click to edit the title text format</a:t>
            </a:r>
            <a:endParaRPr b="0" lang="en-US" sz="4200" spc="-1" strike="noStrike">
              <a:solidFill>
                <a:srgbClr val="000000"/>
              </a:solidFill>
              <a:latin typeface="Calibri"/>
            </a:endParaRPr>
          </a:p>
        </p:txBody>
      </p:sp>
      <p:sp>
        <p:nvSpPr>
          <p:cNvPr id="6" name="PlaceHolder 2"/>
          <p:cNvSpPr>
            <a:spLocks noGrp="1"/>
          </p:cNvSpPr>
          <p:nvPr>
            <p:ph type="body"/>
          </p:nvPr>
        </p:nvSpPr>
        <p:spPr>
          <a:xfrm>
            <a:off x="4939560" y="723960"/>
            <a:ext cx="3836160" cy="3694320"/>
          </a:xfrm>
          <a:prstGeom prst="rect">
            <a:avLst/>
          </a:prstGeom>
          <a:noFill/>
          <a:ln w="0">
            <a:noFill/>
          </a:ln>
        </p:spPr>
        <p:txBody>
          <a:bodyPr lIns="91440" rIns="91440" tIns="91440" bIns="91440" anchor="ctr">
            <a:normAutofit fontScale="85000" lnSpcReduction="10000"/>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7" name="PlaceHolder 3"/>
          <p:cNvSpPr>
            <a:spLocks noGrp="1"/>
          </p:cNvSpPr>
          <p:nvPr>
            <p:ph type="sldNum" idx="2"/>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DFA0C01A-95DA-403E-9F24-4633E365F582}"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APTION_ONLY">
    <p:bg>
      <p:bgPr>
        <a:solidFill>
          <a:schemeClr val="lt1"/>
        </a:solidFill>
      </p:bgPr>
    </p:bg>
    <p:spTree>
      <p:nvGrpSpPr>
        <p:cNvPr id="1" name=""/>
        <p:cNvGrpSpPr/>
        <p:nvPr/>
      </p:nvGrpSpPr>
      <p:grpSpPr>
        <a:xfrm>
          <a:off x="0" y="0"/>
          <a:ext cx="0" cy="0"/>
          <a:chOff x="0" y="0"/>
          <a:chExt cx="0" cy="0"/>
        </a:xfrm>
      </p:grpSpPr>
      <p:sp>
        <p:nvSpPr>
          <p:cNvPr id="8" name="PlaceHolder 1"/>
          <p:cNvSpPr>
            <a:spLocks noGrp="1"/>
          </p:cNvSpPr>
          <p:nvPr>
            <p:ph type="body"/>
          </p:nvPr>
        </p:nvSpPr>
        <p:spPr>
          <a:xfrm>
            <a:off x="311760" y="4230720"/>
            <a:ext cx="5997960" cy="604440"/>
          </a:xfrm>
          <a:prstGeom prst="rect">
            <a:avLst/>
          </a:prstGeom>
          <a:noFill/>
          <a:ln w="0">
            <a:noFill/>
          </a:ln>
        </p:spPr>
        <p:txBody>
          <a:bodyPr lIns="91440" rIns="91440" tIns="91440" bIns="91440" anchor="ctr">
            <a:normAutofit fontScale="25000" lnSpcReduction="20000"/>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9" name="PlaceHolder 2"/>
          <p:cNvSpPr>
            <a:spLocks noGrp="1"/>
          </p:cNvSpPr>
          <p:nvPr>
            <p:ph type="sldNum" idx="3"/>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6A8FB270-594C-4CEA-B611-DD77F5036467}"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bg>
      <p:bgPr>
        <a:solidFill>
          <a:schemeClr val="lt1"/>
        </a:solid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744480"/>
            <a:ext cx="8519760" cy="2052000"/>
          </a:xfrm>
          <a:prstGeom prst="rect">
            <a:avLst/>
          </a:prstGeom>
          <a:noFill/>
          <a:ln w="0">
            <a:noFill/>
          </a:ln>
        </p:spPr>
        <p:txBody>
          <a:bodyPr lIns="91440" rIns="91440" tIns="91440" bIns="91440" anchor="b">
            <a:normAutofit/>
          </a:bodyPr>
          <a:p>
            <a:pPr indent="0">
              <a:lnSpc>
                <a:spcPct val="100000"/>
              </a:lnSpc>
              <a:buNone/>
              <a:tabLst>
                <a:tab algn="l" pos="0"/>
              </a:tabLst>
            </a:pPr>
            <a:r>
              <a:rPr b="0" lang="en-GB" sz="5200" spc="-1" strike="noStrike">
                <a:solidFill>
                  <a:srgbClr val="000000"/>
                </a:solidFill>
                <a:latin typeface="Arial"/>
              </a:rPr>
              <a:t>Click to edit the title text format</a:t>
            </a:r>
            <a:endParaRPr b="0" lang="en-US" sz="5200" spc="-1" strike="noStrike">
              <a:solidFill>
                <a:srgbClr val="000000"/>
              </a:solidFill>
              <a:latin typeface="Calibri"/>
            </a:endParaRPr>
          </a:p>
        </p:txBody>
      </p:sp>
      <p:sp>
        <p:nvSpPr>
          <p:cNvPr id="11" name="PlaceHolder 2"/>
          <p:cNvSpPr>
            <a:spLocks noGrp="1"/>
          </p:cNvSpPr>
          <p:nvPr>
            <p:ph type="sldNum" idx="4"/>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9D401A57-D1D1-451A-AEAB-2AA20F29F795}"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G_NUMBER">
    <p:bg>
      <p:bgPr>
        <a:solidFill>
          <a:schemeClr val="lt1"/>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1106280"/>
            <a:ext cx="8519760" cy="1962720"/>
          </a:xfrm>
          <a:prstGeom prst="rect">
            <a:avLst/>
          </a:prstGeom>
          <a:noFill/>
          <a:ln w="0">
            <a:noFill/>
          </a:ln>
        </p:spPr>
        <p:txBody>
          <a:bodyPr lIns="91440" rIns="91440" tIns="91440" bIns="91440" anchor="b">
            <a:normAutofit lnSpcReduction="10000"/>
          </a:bodyPr>
          <a:p>
            <a:pPr indent="0" algn="ctr">
              <a:lnSpc>
                <a:spcPct val="100000"/>
              </a:lnSpc>
              <a:buNone/>
              <a:tabLst>
                <a:tab algn="l" pos="0"/>
              </a:tabLst>
            </a:pPr>
            <a:r>
              <a:rPr b="0" lang="en-GB" sz="12000" spc="-1" strike="noStrike">
                <a:solidFill>
                  <a:schemeClr val="dk1"/>
                </a:solidFill>
                <a:latin typeface="Arial"/>
                <a:ea typeface="Arial"/>
              </a:rPr>
              <a:t>xx%</a:t>
            </a:r>
            <a:endParaRPr b="0" lang="en-US" sz="12000" spc="-1" strike="noStrike">
              <a:solidFill>
                <a:srgbClr val="000000"/>
              </a:solidFill>
              <a:latin typeface="Calibri"/>
            </a:endParaRPr>
          </a:p>
        </p:txBody>
      </p:sp>
      <p:sp>
        <p:nvSpPr>
          <p:cNvPr id="13" name="PlaceHolder 2"/>
          <p:cNvSpPr>
            <a:spLocks noGrp="1"/>
          </p:cNvSpPr>
          <p:nvPr>
            <p:ph type="body"/>
          </p:nvPr>
        </p:nvSpPr>
        <p:spPr>
          <a:xfrm>
            <a:off x="311760" y="3152160"/>
            <a:ext cx="8519760" cy="1299960"/>
          </a:xfrm>
          <a:prstGeom prst="rect">
            <a:avLst/>
          </a:prstGeom>
          <a:noFill/>
          <a:ln w="0">
            <a:noFill/>
          </a:ln>
        </p:spPr>
        <p:txBody>
          <a:bodyPr lIns="91440" rIns="91440" tIns="91440" bIns="91440" anchor="t">
            <a:normAutofit fontScale="47500" lnSpcReduction="20000"/>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14" name="PlaceHolder 3"/>
          <p:cNvSpPr>
            <a:spLocks noGrp="1"/>
          </p:cNvSpPr>
          <p:nvPr>
            <p:ph type="sldNum" idx="5"/>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89EC191B-914A-441A-9704-309D0253DAEA}"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chemeClr val="lt1"/>
        </a:solidFill>
      </p:bgPr>
    </p:bg>
    <p:spTree>
      <p:nvGrpSpPr>
        <p:cNvPr id="1" name=""/>
        <p:cNvGrpSpPr/>
        <p:nvPr/>
      </p:nvGrpSpPr>
      <p:grpSpPr>
        <a:xfrm>
          <a:off x="0" y="0"/>
          <a:ext cx="0" cy="0"/>
          <a:chOff x="0" y="0"/>
          <a:chExt cx="0" cy="0"/>
        </a:xfrm>
      </p:grpSpPr>
      <p:sp>
        <p:nvSpPr>
          <p:cNvPr id="15" name="PlaceHolder 1"/>
          <p:cNvSpPr>
            <a:spLocks noGrp="1"/>
          </p:cNvSpPr>
          <p:nvPr>
            <p:ph type="sldNum" idx="6"/>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9EAD588B-083B-4634-B72F-C880ECD37261}"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bg>
      <p:bgPr>
        <a:solidFill>
          <a:schemeClr val="lt1"/>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2151000"/>
            <a:ext cx="8519760" cy="840960"/>
          </a:xfrm>
          <a:prstGeom prst="rect">
            <a:avLst/>
          </a:prstGeom>
          <a:noFill/>
          <a:ln w="0">
            <a:noFill/>
          </a:ln>
        </p:spPr>
        <p:txBody>
          <a:bodyPr lIns="91440" rIns="91440" tIns="91440" bIns="91440" anchor="ctr">
            <a:normAutofit/>
          </a:bodyPr>
          <a:p>
            <a:pPr indent="0">
              <a:lnSpc>
                <a:spcPct val="100000"/>
              </a:lnSpc>
              <a:buNone/>
              <a:tabLst>
                <a:tab algn="l" pos="0"/>
              </a:tabLst>
            </a:pPr>
            <a:r>
              <a:rPr b="0" lang="en-GB" sz="3600" spc="-1" strike="noStrike">
                <a:solidFill>
                  <a:srgbClr val="000000"/>
                </a:solidFill>
                <a:latin typeface="Arial"/>
              </a:rPr>
              <a:t>Click to edit the title text format</a:t>
            </a:r>
            <a:endParaRPr b="0" lang="en-US" sz="3600" spc="-1" strike="noStrike">
              <a:solidFill>
                <a:srgbClr val="000000"/>
              </a:solidFill>
              <a:latin typeface="Calibri"/>
            </a:endParaRPr>
          </a:p>
        </p:txBody>
      </p:sp>
      <p:sp>
        <p:nvSpPr>
          <p:cNvPr id="17" name="PlaceHolder 2"/>
          <p:cNvSpPr>
            <a:spLocks noGrp="1"/>
          </p:cNvSpPr>
          <p:nvPr>
            <p:ph type="sldNum" idx="7"/>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3C0901DF-67EF-416B-8FEE-B917460B1342}"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bg>
      <p:bgPr>
        <a:solidFill>
          <a:schemeClr val="lt1"/>
        </a:solid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311760" y="444960"/>
            <a:ext cx="8519760" cy="572040"/>
          </a:xfrm>
          <a:prstGeom prst="rect">
            <a:avLst/>
          </a:prstGeom>
          <a:noFill/>
          <a:ln w="0">
            <a:noFill/>
          </a:ln>
        </p:spPr>
        <p:txBody>
          <a:bodyPr lIns="91440" rIns="91440" tIns="91440" bIns="91440" anchor="t">
            <a:normAutofit lnSpcReduction="10000"/>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19" name="PlaceHolder 2"/>
          <p:cNvSpPr>
            <a:spLocks noGrp="1"/>
          </p:cNvSpPr>
          <p:nvPr>
            <p:ph type="body"/>
          </p:nvPr>
        </p:nvSpPr>
        <p:spPr>
          <a:xfrm>
            <a:off x="311760" y="1152360"/>
            <a:ext cx="8519760" cy="3415680"/>
          </a:xfrm>
          <a:prstGeom prst="rect">
            <a:avLst/>
          </a:prstGeom>
          <a:noFill/>
          <a:ln w="0">
            <a:noFill/>
          </a:ln>
        </p:spPr>
        <p:txBody>
          <a:bodyPr lIns="91440" rIns="91440" tIns="91440" bIns="91440" anchor="t">
            <a:normAutofit/>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20" name="PlaceHolder 3"/>
          <p:cNvSpPr>
            <a:spLocks noGrp="1"/>
          </p:cNvSpPr>
          <p:nvPr>
            <p:ph type="sldNum" idx="8"/>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9580CFBD-EC76-4CB1-857A-7B118BB7B038}"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_AND_TWO_COLUMNS">
    <p:bg>
      <p:bgPr>
        <a:solidFill>
          <a:schemeClr val="lt1"/>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11760" y="444960"/>
            <a:ext cx="8519760" cy="572040"/>
          </a:xfrm>
          <a:prstGeom prst="rect">
            <a:avLst/>
          </a:prstGeom>
          <a:noFill/>
          <a:ln w="0">
            <a:noFill/>
          </a:ln>
        </p:spPr>
        <p:txBody>
          <a:bodyPr lIns="91440" rIns="91440" tIns="91440" bIns="91440" anchor="t">
            <a:normAutofit lnSpcReduction="10000"/>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22" name="PlaceHolder 2"/>
          <p:cNvSpPr>
            <a:spLocks noGrp="1"/>
          </p:cNvSpPr>
          <p:nvPr>
            <p:ph type="body"/>
          </p:nvPr>
        </p:nvSpPr>
        <p:spPr>
          <a:xfrm>
            <a:off x="311760" y="1152360"/>
            <a:ext cx="3999240" cy="3415680"/>
          </a:xfrm>
          <a:prstGeom prst="rect">
            <a:avLst/>
          </a:prstGeom>
          <a:noFill/>
          <a:ln w="0">
            <a:noFill/>
          </a:ln>
        </p:spPr>
        <p:txBody>
          <a:bodyPr lIns="91440" rIns="91440" tIns="91440" bIns="91440" anchor="t">
            <a:normAutofit/>
          </a:bodyPr>
          <a:p>
            <a:pPr marL="432000" indent="-324000">
              <a:lnSpc>
                <a:spcPct val="100000"/>
              </a:lnSpc>
              <a:spcBef>
                <a:spcPts val="1417"/>
              </a:spcBef>
              <a:buClr>
                <a:srgbClr val="000000"/>
              </a:buClr>
              <a:buSzPct val="45000"/>
              <a:buFont typeface="Wingdings" charset="2"/>
              <a:buChar char=""/>
            </a:pPr>
            <a:r>
              <a:rPr b="0" lang="en-GB"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23" name="PlaceHolder 3"/>
          <p:cNvSpPr>
            <a:spLocks noGrp="1"/>
          </p:cNvSpPr>
          <p:nvPr>
            <p:ph type="body"/>
          </p:nvPr>
        </p:nvSpPr>
        <p:spPr>
          <a:xfrm>
            <a:off x="4832280" y="1152360"/>
            <a:ext cx="3999240" cy="3415680"/>
          </a:xfrm>
          <a:prstGeom prst="rect">
            <a:avLst/>
          </a:prstGeom>
          <a:noFill/>
          <a:ln w="0">
            <a:noFill/>
          </a:ln>
        </p:spPr>
        <p:txBody>
          <a:bodyPr lIns="91440" rIns="91440" tIns="91440" bIns="91440" anchor="t">
            <a:normAutofit/>
          </a:bodyPr>
          <a:p>
            <a:pPr marL="432000" indent="-324000">
              <a:lnSpc>
                <a:spcPct val="100000"/>
              </a:lnSpc>
              <a:spcBef>
                <a:spcPts val="1417"/>
              </a:spcBef>
              <a:buClr>
                <a:srgbClr val="000000"/>
              </a:buClr>
              <a:buSzPct val="45000"/>
              <a:buFont typeface="Wingdings" charset="2"/>
              <a:buChar char=""/>
            </a:pPr>
            <a:r>
              <a:rPr b="0" lang="en-GB"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24" name="PlaceHolder 4"/>
          <p:cNvSpPr>
            <a:spLocks noGrp="1"/>
          </p:cNvSpPr>
          <p:nvPr>
            <p:ph type="sldNum" idx="9"/>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0B86635A-6478-4DC5-BA1D-437EBA630023}"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bg>
      <p:bgPr>
        <a:solidFill>
          <a:schemeClr val="lt1"/>
        </a:solid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311760" y="444960"/>
            <a:ext cx="8519760" cy="572040"/>
          </a:xfrm>
          <a:prstGeom prst="rect">
            <a:avLst/>
          </a:prstGeom>
          <a:noFill/>
          <a:ln w="0">
            <a:noFill/>
          </a:ln>
        </p:spPr>
        <p:txBody>
          <a:bodyPr lIns="91440" rIns="91440" tIns="91440" bIns="91440" anchor="t">
            <a:normAutofit lnSpcReduction="10000"/>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26" name="PlaceHolder 2"/>
          <p:cNvSpPr>
            <a:spLocks noGrp="1"/>
          </p:cNvSpPr>
          <p:nvPr>
            <p:ph type="sldNum" idx="10"/>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3BF39BC7-C3E5-45AF-B288-B386F555F178}"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NE_COLUMN_TEXT">
    <p:bg>
      <p:bgPr>
        <a:solidFill>
          <a:schemeClr val="lt1"/>
        </a:solidFill>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555480"/>
            <a:ext cx="2807280" cy="754920"/>
          </a:xfrm>
          <a:prstGeom prst="rect">
            <a:avLst/>
          </a:prstGeom>
          <a:noFill/>
          <a:ln w="0">
            <a:noFill/>
          </a:ln>
        </p:spPr>
        <p:txBody>
          <a:bodyPr lIns="91440" rIns="91440" tIns="91440" bIns="91440" anchor="b">
            <a:normAutofit fontScale="92500" lnSpcReduction="20000"/>
          </a:bodyPr>
          <a:p>
            <a:pPr indent="0">
              <a:lnSpc>
                <a:spcPct val="100000"/>
              </a:lnSpc>
              <a:buNone/>
              <a:tabLst>
                <a:tab algn="l" pos="0"/>
              </a:tabLst>
            </a:pPr>
            <a:r>
              <a:rPr b="0" lang="en-GB" sz="2400" spc="-1" strike="noStrike">
                <a:solidFill>
                  <a:srgbClr val="000000"/>
                </a:solidFill>
                <a:latin typeface="Arial"/>
              </a:rPr>
              <a:t>Click to edit the title text format</a:t>
            </a:r>
            <a:endParaRPr b="0" lang="en-US" sz="2400" spc="-1" strike="noStrike">
              <a:solidFill>
                <a:srgbClr val="000000"/>
              </a:solidFill>
              <a:latin typeface="Calibri"/>
            </a:endParaRPr>
          </a:p>
        </p:txBody>
      </p:sp>
      <p:sp>
        <p:nvSpPr>
          <p:cNvPr id="28" name="PlaceHolder 2"/>
          <p:cNvSpPr>
            <a:spLocks noGrp="1"/>
          </p:cNvSpPr>
          <p:nvPr>
            <p:ph type="body"/>
          </p:nvPr>
        </p:nvSpPr>
        <p:spPr>
          <a:xfrm>
            <a:off x="311760" y="1389600"/>
            <a:ext cx="2807280" cy="3178800"/>
          </a:xfrm>
          <a:prstGeom prst="rect">
            <a:avLst/>
          </a:prstGeom>
          <a:noFill/>
          <a:ln w="0">
            <a:noFill/>
          </a:ln>
        </p:spPr>
        <p:txBody>
          <a:bodyPr lIns="91440" rIns="91440" tIns="91440" bIns="91440" anchor="t">
            <a:normAutofit fontScale="32500" lnSpcReduction="20000"/>
          </a:bodyPr>
          <a:p>
            <a:pPr marL="432000" indent="-324000">
              <a:lnSpc>
                <a:spcPct val="100000"/>
              </a:lnSpc>
              <a:spcBef>
                <a:spcPts val="1417"/>
              </a:spcBef>
              <a:buClr>
                <a:srgbClr val="000000"/>
              </a:buClr>
              <a:buSzPct val="45000"/>
              <a:buFont typeface="Wingdings" charset="2"/>
              <a:buChar char=""/>
            </a:pPr>
            <a:r>
              <a:rPr b="0" lang="en-GB" sz="1200" spc="-1" strike="noStrike">
                <a:solidFill>
                  <a:srgbClr val="000000"/>
                </a:solidFill>
                <a:latin typeface="Arial"/>
              </a:rPr>
              <a:t>Click to edit the outline text format</a:t>
            </a:r>
            <a:endParaRPr b="0" lang="en-US" sz="12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200" spc="-1" strike="noStrike">
                <a:solidFill>
                  <a:srgbClr val="000000"/>
                </a:solidFill>
                <a:latin typeface="Arial"/>
              </a:rPr>
              <a:t>Second Outline Level</a:t>
            </a:r>
            <a:endParaRPr b="0" lang="en-US" sz="12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200" spc="-1" strike="noStrike">
                <a:solidFill>
                  <a:srgbClr val="000000"/>
                </a:solidFill>
                <a:latin typeface="Arial"/>
              </a:rPr>
              <a:t>Third Outline Level</a:t>
            </a:r>
            <a:endParaRPr b="0" lang="en-US" sz="12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200" spc="-1" strike="noStrike">
                <a:solidFill>
                  <a:srgbClr val="000000"/>
                </a:solidFill>
                <a:latin typeface="Arial"/>
              </a:rPr>
              <a:t>Fourth Outline Level</a:t>
            </a:r>
            <a:endParaRPr b="0" lang="en-US" sz="12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Fifth Outline Level</a:t>
            </a:r>
            <a:endParaRPr b="0" lang="en-US" sz="12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Sixth Outline Level</a:t>
            </a:r>
            <a:endParaRPr b="0" lang="en-US" sz="12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Seventh Outline Level</a:t>
            </a:r>
            <a:endParaRPr b="0" lang="en-US" sz="1200" spc="-1" strike="noStrike">
              <a:solidFill>
                <a:srgbClr val="000000"/>
              </a:solidFill>
              <a:latin typeface="Calibri"/>
            </a:endParaRPr>
          </a:p>
        </p:txBody>
      </p:sp>
      <p:sp>
        <p:nvSpPr>
          <p:cNvPr id="29" name="PlaceHolder 3"/>
          <p:cNvSpPr>
            <a:spLocks noGrp="1"/>
          </p:cNvSpPr>
          <p:nvPr>
            <p:ph type="sldNum" idx="11"/>
          </p:nvPr>
        </p:nvSpPr>
        <p:spPr>
          <a:xfrm>
            <a:off x="8472600" y="4663080"/>
            <a:ext cx="547920" cy="39276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en-GB" sz="1000" spc="-1" strike="noStrike">
                <a:solidFill>
                  <a:schemeClr val="dk2"/>
                </a:solidFill>
                <a:latin typeface="Arial"/>
                <a:ea typeface="Arial"/>
              </a:defRPr>
            </a:lvl1pPr>
          </a:lstStyle>
          <a:p>
            <a:pPr indent="0" algn="r">
              <a:lnSpc>
                <a:spcPct val="100000"/>
              </a:lnSpc>
              <a:buNone/>
              <a:tabLst>
                <a:tab algn="l" pos="0"/>
              </a:tabLst>
            </a:pPr>
            <a:fld id="{CBF2BD90-6799-4ABD-84FE-2500D630F486}" type="slidenum">
              <a:rPr b="0" lang="en-GB" sz="1000" spc="-1" strike="noStrike">
                <a:solidFill>
                  <a:schemeClr val="dk2"/>
                </a:solidFill>
                <a:latin typeface="Arial"/>
                <a:ea typeface="Arial"/>
              </a:rPr>
              <a:t>&lt;number&gt;</a:t>
            </a:fld>
            <a:endParaRPr b="0" lang="en-US" sz="10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5">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490320" y="450000"/>
            <a:ext cx="6366960" cy="4089960"/>
          </a:xfrm>
          <a:prstGeom prst="rect">
            <a:avLst/>
          </a:prstGeom>
          <a:noFill/>
          <a:ln w="0">
            <a:noFill/>
          </a:ln>
        </p:spPr>
        <p:txBody>
          <a:bodyPr lIns="91440" rIns="91440" tIns="91440" bIns="91440" anchor="ctr">
            <a:noAutofit/>
          </a:bodyPr>
          <a:p>
            <a:pPr indent="0">
              <a:lnSpc>
                <a:spcPct val="100000"/>
              </a:lnSpc>
              <a:buNone/>
              <a:tabLst>
                <a:tab algn="l" pos="0"/>
              </a:tabLst>
            </a:pPr>
            <a:r>
              <a:rPr b="0" lang="en-GB" sz="4800" spc="-1" strike="noStrike">
                <a:solidFill>
                  <a:srgbClr val="000000"/>
                </a:solidFill>
                <a:latin typeface="Arial"/>
              </a:rPr>
              <a:t>Click to edit the title text format</a:t>
            </a:r>
            <a:endParaRPr b="0" lang="en-US" sz="4800" spc="-1" strike="noStrike">
              <a:solidFill>
                <a:srgbClr val="000000"/>
              </a:solidFill>
              <a:latin typeface="Calibri"/>
            </a:endParaRPr>
          </a:p>
        </p:txBody>
      </p:sp>
      <p:sp>
        <p:nvSpPr>
          <p:cNvPr id="31" name="PlaceHolder 2"/>
          <p:cNvSpPr>
            <a:spLocks noGrp="1"/>
          </p:cNvSpPr>
          <p:nvPr>
            <p:ph type="sldNum" idx="12"/>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8CE0AF50-F28B-43AA-B13C-9ED446C80D9E}"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rgbClr val="ffffff"/>
        </a:solidFill>
      </p:bgPr>
    </p:bg>
    <p:spTree>
      <p:nvGrpSpPr>
        <p:cNvPr id="1" name=""/>
        <p:cNvGrpSpPr/>
        <p:nvPr/>
      </p:nvGrpSpPr>
      <p:grpSpPr>
        <a:xfrm>
          <a:off x="0" y="0"/>
          <a:ext cx="0" cy="0"/>
          <a:chOff x="0" y="0"/>
          <a:chExt cx="0" cy="0"/>
        </a:xfrm>
      </p:grpSpPr>
      <p:sp>
        <p:nvSpPr>
          <p:cNvPr id="32" name="Google Shape;78;p21"/>
          <p:cNvSpPr/>
          <p:nvPr/>
        </p:nvSpPr>
        <p:spPr>
          <a:xfrm>
            <a:off x="4572000" y="0"/>
            <a:ext cx="4571280" cy="514296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33" name="PlaceHolder 1"/>
          <p:cNvSpPr>
            <a:spLocks noGrp="1"/>
          </p:cNvSpPr>
          <p:nvPr>
            <p:ph type="title"/>
          </p:nvPr>
        </p:nvSpPr>
        <p:spPr>
          <a:xfrm>
            <a:off x="265680" y="1233000"/>
            <a:ext cx="4044600" cy="1481760"/>
          </a:xfrm>
          <a:prstGeom prst="rect">
            <a:avLst/>
          </a:prstGeom>
          <a:noFill/>
          <a:ln w="0">
            <a:noFill/>
          </a:ln>
        </p:spPr>
        <p:txBody>
          <a:bodyPr lIns="91440" rIns="91440" tIns="91440" bIns="91440" anchor="b">
            <a:noAutofit/>
          </a:bodyPr>
          <a:p>
            <a:pPr indent="0">
              <a:lnSpc>
                <a:spcPct val="100000"/>
              </a:lnSpc>
              <a:buNone/>
              <a:tabLst>
                <a:tab algn="l" pos="0"/>
              </a:tabLst>
            </a:pPr>
            <a:r>
              <a:rPr b="0" lang="en-GB" sz="4200" spc="-1" strike="noStrike">
                <a:solidFill>
                  <a:srgbClr val="000000"/>
                </a:solidFill>
                <a:latin typeface="Arial"/>
              </a:rPr>
              <a:t>Click to edit the title text format</a:t>
            </a:r>
            <a:endParaRPr b="0" lang="en-US" sz="4200" spc="-1" strike="noStrike">
              <a:solidFill>
                <a:srgbClr val="000000"/>
              </a:solidFill>
              <a:latin typeface="Calibri"/>
            </a:endParaRPr>
          </a:p>
        </p:txBody>
      </p:sp>
      <p:sp>
        <p:nvSpPr>
          <p:cNvPr id="34" name="PlaceHolder 2"/>
          <p:cNvSpPr>
            <a:spLocks noGrp="1"/>
          </p:cNvSpPr>
          <p:nvPr>
            <p:ph type="body"/>
          </p:nvPr>
        </p:nvSpPr>
        <p:spPr>
          <a:xfrm>
            <a:off x="4939560" y="723960"/>
            <a:ext cx="3836160" cy="3694320"/>
          </a:xfrm>
          <a:prstGeom prst="rect">
            <a:avLst/>
          </a:prstGeom>
          <a:noFill/>
          <a:ln w="0">
            <a:noFill/>
          </a:ln>
        </p:spPr>
        <p:txBody>
          <a:bodyPr lIns="91440" rIns="91440" tIns="91440" bIns="91440" anchor="ctr">
            <a:noAutofit/>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35" name="PlaceHolder 3"/>
          <p:cNvSpPr>
            <a:spLocks noGrp="1"/>
          </p:cNvSpPr>
          <p:nvPr>
            <p:ph type="sldNum" idx="13"/>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40E38C02-E63E-4DFB-9A70-FF87260CE0E1}"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7">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body"/>
          </p:nvPr>
        </p:nvSpPr>
        <p:spPr>
          <a:xfrm>
            <a:off x="311760" y="4230720"/>
            <a:ext cx="5997960" cy="604440"/>
          </a:xfrm>
          <a:prstGeom prst="rect">
            <a:avLst/>
          </a:prstGeom>
          <a:noFill/>
          <a:ln w="0">
            <a:noFill/>
          </a:ln>
        </p:spPr>
        <p:txBody>
          <a:bodyPr lIns="91440" rIns="91440" tIns="91440" bIns="91440" anchor="ctr">
            <a:noAutofit/>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37" name="PlaceHolder 2"/>
          <p:cNvSpPr>
            <a:spLocks noGrp="1"/>
          </p:cNvSpPr>
          <p:nvPr>
            <p:ph type="sldNum" idx="14"/>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23B94467-6F7A-45E8-81EB-A34F4E3D4577}"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311760" y="1106280"/>
            <a:ext cx="8519760" cy="1962720"/>
          </a:xfrm>
          <a:prstGeom prst="rect">
            <a:avLst/>
          </a:prstGeom>
          <a:noFill/>
          <a:ln w="0">
            <a:noFill/>
          </a:ln>
        </p:spPr>
        <p:txBody>
          <a:bodyPr lIns="91440" rIns="91440" tIns="91440" bIns="91440" anchor="b">
            <a:noAutofit/>
          </a:bodyPr>
          <a:p>
            <a:pPr indent="0" algn="ctr">
              <a:lnSpc>
                <a:spcPct val="100000"/>
              </a:lnSpc>
              <a:buNone/>
              <a:tabLst>
                <a:tab algn="l" pos="0"/>
              </a:tabLst>
            </a:pPr>
            <a:r>
              <a:rPr b="0" lang="en-GB" sz="12000" spc="-1" strike="noStrike">
                <a:solidFill>
                  <a:srgbClr val="000000"/>
                </a:solidFill>
                <a:latin typeface="Fira Sans Extra Condensed Medium"/>
                <a:ea typeface="Fira Sans Extra Condensed Medium"/>
              </a:rPr>
              <a:t>xx%</a:t>
            </a:r>
            <a:endParaRPr b="0" lang="en-US" sz="12000" spc="-1" strike="noStrike">
              <a:solidFill>
                <a:srgbClr val="000000"/>
              </a:solidFill>
              <a:latin typeface="Calibri"/>
            </a:endParaRPr>
          </a:p>
        </p:txBody>
      </p:sp>
      <p:sp>
        <p:nvSpPr>
          <p:cNvPr id="39" name="PlaceHolder 2"/>
          <p:cNvSpPr>
            <a:spLocks noGrp="1"/>
          </p:cNvSpPr>
          <p:nvPr>
            <p:ph type="body"/>
          </p:nvPr>
        </p:nvSpPr>
        <p:spPr>
          <a:xfrm>
            <a:off x="311760" y="3152160"/>
            <a:ext cx="8519760" cy="129996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40" name="PlaceHolder 3"/>
          <p:cNvSpPr>
            <a:spLocks noGrp="1"/>
          </p:cNvSpPr>
          <p:nvPr>
            <p:ph type="sldNum" idx="15"/>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D28E896C-AF63-47DB-9DDF-EB8F95CCCA43}"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imple-light-2">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311760" y="2151000"/>
            <a:ext cx="8519760" cy="840960"/>
          </a:xfrm>
          <a:prstGeom prst="rect">
            <a:avLst/>
          </a:prstGeom>
          <a:noFill/>
          <a:ln w="0">
            <a:noFill/>
          </a:ln>
        </p:spPr>
        <p:txBody>
          <a:bodyPr lIns="91440" rIns="91440" tIns="91440" bIns="91440" anchor="ctr">
            <a:noAutofit/>
          </a:bodyPr>
          <a:p>
            <a:pPr indent="0">
              <a:lnSpc>
                <a:spcPct val="100000"/>
              </a:lnSpc>
              <a:buNone/>
              <a:tabLst>
                <a:tab algn="l" pos="0"/>
              </a:tabLst>
            </a:pPr>
            <a:r>
              <a:rPr b="0" lang="en-GB" sz="3600" spc="-1" strike="noStrike">
                <a:solidFill>
                  <a:srgbClr val="000000"/>
                </a:solidFill>
                <a:latin typeface="Arial"/>
              </a:rPr>
              <a:t>Click to edit the title text format</a:t>
            </a:r>
            <a:endParaRPr b="0" lang="en-US" sz="3600" spc="-1" strike="noStrike">
              <a:solidFill>
                <a:srgbClr val="000000"/>
              </a:solidFill>
              <a:latin typeface="Calibri"/>
            </a:endParaRPr>
          </a:p>
        </p:txBody>
      </p:sp>
      <p:sp>
        <p:nvSpPr>
          <p:cNvPr id="42" name="PlaceHolder 2"/>
          <p:cNvSpPr>
            <a:spLocks noGrp="1"/>
          </p:cNvSpPr>
          <p:nvPr>
            <p:ph type="sldNum" idx="16"/>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72565CAC-D10F-47F4-B678-53D1DFE744E2}"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solidFill>
          <a:srgbClr val="ffffff"/>
        </a:solidFill>
      </p:bgPr>
    </p:bg>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USTOM">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5985720" y="1068840"/>
            <a:ext cx="2483640" cy="1802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USTOM_1">
    <p:bg>
      <p:bgPr>
        <a:solidFill>
          <a:srgbClr val="ffffff"/>
        </a:solid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673200" y="1068840"/>
            <a:ext cx="2483640" cy="180288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710280" y="536760"/>
            <a:ext cx="7722720" cy="48060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46" name="PlaceHolder 2"/>
          <p:cNvSpPr>
            <a:spLocks noGrp="1"/>
          </p:cNvSpPr>
          <p:nvPr>
            <p:ph type="body"/>
          </p:nvPr>
        </p:nvSpPr>
        <p:spPr>
          <a:xfrm>
            <a:off x="710280" y="1152360"/>
            <a:ext cx="7722720" cy="345384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US" sz="18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US" sz="18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US" sz="18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US" sz="18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US" sz="18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US" sz="18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US" sz="1800" spc="-1" strike="noStrike">
              <a:solidFill>
                <a:srgbClr val="000000"/>
              </a:solidFill>
              <a:latin typeface="Calibri"/>
            </a:endParaRPr>
          </a:p>
        </p:txBody>
      </p:sp>
      <p:sp>
        <p:nvSpPr>
          <p:cNvPr id="47" name="PlaceHolder 3"/>
          <p:cNvSpPr>
            <a:spLocks noGrp="1"/>
          </p:cNvSpPr>
          <p:nvPr>
            <p:ph type="sldNum" idx="17"/>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2ED01F0C-1A5B-484D-9C7D-5A0C284375F3}"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2">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710280" y="536760"/>
            <a:ext cx="7722720" cy="480600"/>
          </a:xfrm>
          <a:prstGeom prst="rect">
            <a:avLst/>
          </a:prstGeom>
          <a:noFill/>
          <a:ln w="0">
            <a:noFill/>
          </a:ln>
        </p:spPr>
        <p:txBody>
          <a:bodyPr lIns="91440" rIns="91440" tIns="91440" bIns="91440" anchor="ctr">
            <a:noAutofit/>
          </a:bodyPr>
          <a:p>
            <a:pPr indent="0">
              <a:lnSpc>
                <a:spcPct val="100000"/>
              </a:lnSpc>
              <a:buNone/>
              <a:tabLst>
                <a:tab algn="l" pos="0"/>
              </a:tabLst>
            </a:pPr>
            <a:r>
              <a:rPr b="0" lang="en-GB" sz="2800" spc="-1" strike="noStrike">
                <a:solidFill>
                  <a:srgbClr val="000000"/>
                </a:solidFill>
                <a:latin typeface="Arial"/>
              </a:rPr>
              <a:t>Click to edit the title text format</a:t>
            </a:r>
            <a:endParaRPr b="0" lang="en-US" sz="2800" spc="-1" strike="noStrike">
              <a:solidFill>
                <a:srgbClr val="000000"/>
              </a:solidFill>
              <a:latin typeface="Calibri"/>
            </a:endParaRPr>
          </a:p>
        </p:txBody>
      </p:sp>
      <p:sp>
        <p:nvSpPr>
          <p:cNvPr id="49" name="PlaceHolder 2"/>
          <p:cNvSpPr>
            <a:spLocks noGrp="1"/>
          </p:cNvSpPr>
          <p:nvPr>
            <p:ph type="body"/>
          </p:nvPr>
        </p:nvSpPr>
        <p:spPr>
          <a:xfrm>
            <a:off x="311760" y="1152360"/>
            <a:ext cx="3999240" cy="341568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GB"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50" name="PlaceHolder 3"/>
          <p:cNvSpPr>
            <a:spLocks noGrp="1"/>
          </p:cNvSpPr>
          <p:nvPr>
            <p:ph type="body"/>
          </p:nvPr>
        </p:nvSpPr>
        <p:spPr>
          <a:xfrm>
            <a:off x="4832280" y="1152360"/>
            <a:ext cx="3999240" cy="341568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GB"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Fifth Outline Level</a:t>
            </a:r>
            <a:endParaRPr b="0" lang="en-US" sz="14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Sixth Outline Level</a:t>
            </a:r>
            <a:endParaRPr b="0" lang="en-US" sz="14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400" spc="-1" strike="noStrike">
                <a:solidFill>
                  <a:srgbClr val="000000"/>
                </a:solidFill>
                <a:latin typeface="Arial"/>
              </a:rPr>
              <a:t>Seventh Outline Level</a:t>
            </a:r>
            <a:endParaRPr b="0" lang="en-US" sz="1400" spc="-1" strike="noStrike">
              <a:solidFill>
                <a:srgbClr val="000000"/>
              </a:solidFill>
              <a:latin typeface="Calibri"/>
            </a:endParaRPr>
          </a:p>
        </p:txBody>
      </p:sp>
      <p:sp>
        <p:nvSpPr>
          <p:cNvPr id="51" name="PlaceHolder 4"/>
          <p:cNvSpPr>
            <a:spLocks noGrp="1"/>
          </p:cNvSpPr>
          <p:nvPr>
            <p:ph type="sldNum" idx="18"/>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0A249C2E-5E65-4EF0-AEFF-DBCFFACF02D5}"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3">
    <p:bg>
      <p:bgPr>
        <a:solidFill>
          <a:srgbClr val="ffffff"/>
        </a:solidFill>
      </p:bgPr>
    </p:bg>
    <p:spTree>
      <p:nvGrpSpPr>
        <p:cNvPr id="1" name=""/>
        <p:cNvGrpSpPr/>
        <p:nvPr/>
      </p:nvGrpSpPr>
      <p:grpSpPr>
        <a:xfrm>
          <a:off x="0" y="0"/>
          <a:ext cx="0" cy="0"/>
          <a:chOff x="0" y="0"/>
          <a:chExt cx="0" cy="0"/>
        </a:xfrm>
      </p:grpSpPr>
      <p:sp>
        <p:nvSpPr>
          <p:cNvPr id="52" name="PlaceHolder 1"/>
          <p:cNvSpPr>
            <a:spLocks noGrp="1"/>
          </p:cNvSpPr>
          <p:nvPr>
            <p:ph type="title"/>
          </p:nvPr>
        </p:nvSpPr>
        <p:spPr>
          <a:xfrm>
            <a:off x="1282320" y="297000"/>
            <a:ext cx="6578640" cy="480600"/>
          </a:xfrm>
          <a:prstGeom prst="rect">
            <a:avLst/>
          </a:prstGeom>
          <a:noFill/>
          <a:ln w="0">
            <a:noFill/>
          </a:ln>
        </p:spPr>
        <p:txBody>
          <a:bodyPr lIns="91440" rIns="91440" tIns="91440" bIns="91440" anchor="ctr">
            <a:noAutofit/>
          </a:bodyPr>
          <a:p>
            <a:pPr indent="0">
              <a:lnSpc>
                <a:spcPct val="100000"/>
              </a:lnSpc>
              <a:buNone/>
              <a:tabLst>
                <a:tab algn="l" pos="0"/>
              </a:tabLst>
            </a:pPr>
            <a:r>
              <a:rPr b="0" lang="en-GB" sz="3000" spc="-1" strike="noStrike">
                <a:solidFill>
                  <a:srgbClr val="000000"/>
                </a:solidFill>
                <a:latin typeface="Arial"/>
              </a:rPr>
              <a:t>Click to edit the title text format</a:t>
            </a:r>
            <a:endParaRPr b="0" lang="en-US" sz="3000" spc="-1" strike="noStrike">
              <a:solidFill>
                <a:srgbClr val="000000"/>
              </a:solidFill>
              <a:latin typeface="Calibri"/>
            </a:endParaRPr>
          </a:p>
        </p:txBody>
      </p:sp>
      <p:sp>
        <p:nvSpPr>
          <p:cNvPr id="53" name="PlaceHolder 2"/>
          <p:cNvSpPr>
            <a:spLocks noGrp="1"/>
          </p:cNvSpPr>
          <p:nvPr>
            <p:ph type="body"/>
          </p:nvPr>
        </p:nvSpPr>
        <p:spPr>
          <a:xfrm>
            <a:off x="457200" y="1203480"/>
            <a:ext cx="8228880" cy="29826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GB" sz="1400" spc="-1" strike="noStrike">
                <a:solidFill>
                  <a:srgbClr val="000000"/>
                </a:solidFill>
                <a:latin typeface="Arial"/>
              </a:rPr>
              <a:t>Click to edit the outline text format</a:t>
            </a:r>
            <a:endParaRPr b="0" lang="en-US" sz="14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400" spc="-1" strike="noStrike">
                <a:solidFill>
                  <a:srgbClr val="000000"/>
                </a:solidFill>
                <a:latin typeface="Arial"/>
              </a:rPr>
              <a:t>Second Outline Level</a:t>
            </a:r>
            <a:endParaRPr b="0" lang="en-US" sz="14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400" spc="-1" strike="noStrike">
                <a:solidFill>
                  <a:srgbClr val="000000"/>
                </a:solidFill>
                <a:latin typeface="Arial"/>
              </a:rPr>
              <a:t>Third Outline Level</a:t>
            </a:r>
            <a:endParaRPr b="0" lang="en-US" sz="14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400" spc="-1" strike="noStrike">
                <a:solidFill>
                  <a:srgbClr val="000000"/>
                </a:solidFill>
                <a:latin typeface="Arial"/>
              </a:rPr>
              <a:t>Fourth Outline Level</a:t>
            </a:r>
            <a:endParaRPr b="0" lang="en-US" sz="14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US" sz="20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US" sz="20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US" sz="20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311760" y="555480"/>
            <a:ext cx="2807280" cy="754920"/>
          </a:xfrm>
          <a:prstGeom prst="rect">
            <a:avLst/>
          </a:prstGeom>
          <a:noFill/>
          <a:ln w="0">
            <a:noFill/>
          </a:ln>
        </p:spPr>
        <p:txBody>
          <a:bodyPr lIns="91440" rIns="91440" tIns="91440" bIns="91440" anchor="b">
            <a:noAutofit/>
          </a:bodyPr>
          <a:p>
            <a:pPr indent="0">
              <a:lnSpc>
                <a:spcPct val="100000"/>
              </a:lnSpc>
              <a:buNone/>
              <a:tabLst>
                <a:tab algn="l" pos="0"/>
              </a:tabLst>
            </a:pPr>
            <a:r>
              <a:rPr b="0" lang="en-GB" sz="2400" spc="-1" strike="noStrike">
                <a:solidFill>
                  <a:srgbClr val="000000"/>
                </a:solidFill>
                <a:latin typeface="Arial"/>
              </a:rPr>
              <a:t>Click to edit the title text format</a:t>
            </a:r>
            <a:endParaRPr b="0" lang="en-US" sz="2400" spc="-1" strike="noStrike">
              <a:solidFill>
                <a:srgbClr val="000000"/>
              </a:solidFill>
              <a:latin typeface="Calibri"/>
            </a:endParaRPr>
          </a:p>
        </p:txBody>
      </p:sp>
      <p:sp>
        <p:nvSpPr>
          <p:cNvPr id="55" name="PlaceHolder 2"/>
          <p:cNvSpPr>
            <a:spLocks noGrp="1"/>
          </p:cNvSpPr>
          <p:nvPr>
            <p:ph type="body"/>
          </p:nvPr>
        </p:nvSpPr>
        <p:spPr>
          <a:xfrm>
            <a:off x="311760" y="1389600"/>
            <a:ext cx="2807280" cy="3178800"/>
          </a:xfrm>
          <a:prstGeom prst="rect">
            <a:avLst/>
          </a:prstGeom>
          <a:noFill/>
          <a:ln w="0">
            <a:noFill/>
          </a:ln>
        </p:spPr>
        <p:txBody>
          <a:bodyPr lIns="91440" rIns="91440" tIns="91440" bIns="91440" anchor="t">
            <a:noAutofit/>
          </a:bodyPr>
          <a:p>
            <a:pPr marL="432000" indent="-324000">
              <a:lnSpc>
                <a:spcPct val="100000"/>
              </a:lnSpc>
              <a:spcBef>
                <a:spcPts val="1417"/>
              </a:spcBef>
              <a:buClr>
                <a:srgbClr val="000000"/>
              </a:buClr>
              <a:buSzPct val="45000"/>
              <a:buFont typeface="Wingdings" charset="2"/>
              <a:buChar char=""/>
            </a:pPr>
            <a:r>
              <a:rPr b="0" lang="en-GB" sz="1200" spc="-1" strike="noStrike">
                <a:solidFill>
                  <a:srgbClr val="000000"/>
                </a:solidFill>
                <a:latin typeface="Arial"/>
              </a:rPr>
              <a:t>Click to edit the outline text format</a:t>
            </a:r>
            <a:endParaRPr b="0" lang="en-US" sz="1200" spc="-1" strike="noStrike">
              <a:solidFill>
                <a:srgbClr val="000000"/>
              </a:solidFill>
              <a:latin typeface="Calibri"/>
            </a:endParaRPr>
          </a:p>
          <a:p>
            <a:pPr lvl="1" marL="864000" indent="-324000">
              <a:lnSpc>
                <a:spcPct val="100000"/>
              </a:lnSpc>
              <a:spcBef>
                <a:spcPts val="1134"/>
              </a:spcBef>
              <a:buClr>
                <a:srgbClr val="000000"/>
              </a:buClr>
              <a:buSzPct val="75000"/>
              <a:buFont typeface="Symbol" charset="2"/>
              <a:buChar char=""/>
            </a:pPr>
            <a:r>
              <a:rPr b="0" lang="en-GB" sz="1200" spc="-1" strike="noStrike">
                <a:solidFill>
                  <a:srgbClr val="000000"/>
                </a:solidFill>
                <a:latin typeface="Arial"/>
              </a:rPr>
              <a:t>Second Outline Level</a:t>
            </a:r>
            <a:endParaRPr b="0" lang="en-US" sz="1200" spc="-1" strike="noStrike">
              <a:solidFill>
                <a:srgbClr val="000000"/>
              </a:solidFill>
              <a:latin typeface="Calibri"/>
            </a:endParaRPr>
          </a:p>
          <a:p>
            <a:pPr lvl="2" marL="1296000" indent="-288000">
              <a:lnSpc>
                <a:spcPct val="100000"/>
              </a:lnSpc>
              <a:spcBef>
                <a:spcPts val="850"/>
              </a:spcBef>
              <a:buClr>
                <a:srgbClr val="000000"/>
              </a:buClr>
              <a:buSzPct val="45000"/>
              <a:buFont typeface="Wingdings" charset="2"/>
              <a:buChar char=""/>
            </a:pPr>
            <a:r>
              <a:rPr b="0" lang="en-GB" sz="1200" spc="-1" strike="noStrike">
                <a:solidFill>
                  <a:srgbClr val="000000"/>
                </a:solidFill>
                <a:latin typeface="Arial"/>
              </a:rPr>
              <a:t>Third Outline Level</a:t>
            </a:r>
            <a:endParaRPr b="0" lang="en-US" sz="1200" spc="-1" strike="noStrike">
              <a:solidFill>
                <a:srgbClr val="000000"/>
              </a:solidFill>
              <a:latin typeface="Calibri"/>
            </a:endParaRPr>
          </a:p>
          <a:p>
            <a:pPr lvl="3" marL="1728000" indent="-216000">
              <a:lnSpc>
                <a:spcPct val="100000"/>
              </a:lnSpc>
              <a:spcBef>
                <a:spcPts val="567"/>
              </a:spcBef>
              <a:buClr>
                <a:srgbClr val="000000"/>
              </a:buClr>
              <a:buSzPct val="75000"/>
              <a:buFont typeface="Symbol" charset="2"/>
              <a:buChar char=""/>
            </a:pPr>
            <a:r>
              <a:rPr b="0" lang="en-GB" sz="1200" spc="-1" strike="noStrike">
                <a:solidFill>
                  <a:srgbClr val="000000"/>
                </a:solidFill>
                <a:latin typeface="Arial"/>
              </a:rPr>
              <a:t>Fourth Outline Level</a:t>
            </a:r>
            <a:endParaRPr b="0" lang="en-US" sz="1200" spc="-1" strike="noStrike">
              <a:solidFill>
                <a:srgbClr val="000000"/>
              </a:solidFill>
              <a:latin typeface="Calibri"/>
            </a:endParaRPr>
          </a:p>
          <a:p>
            <a:pPr lvl="4" marL="2160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Fifth Outline Level</a:t>
            </a:r>
            <a:endParaRPr b="0" lang="en-US" sz="1200" spc="-1" strike="noStrike">
              <a:solidFill>
                <a:srgbClr val="000000"/>
              </a:solidFill>
              <a:latin typeface="Calibri"/>
            </a:endParaRPr>
          </a:p>
          <a:p>
            <a:pPr lvl="5" marL="2592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Sixth Outline Level</a:t>
            </a:r>
            <a:endParaRPr b="0" lang="en-US" sz="1200" spc="-1" strike="noStrike">
              <a:solidFill>
                <a:srgbClr val="000000"/>
              </a:solidFill>
              <a:latin typeface="Calibri"/>
            </a:endParaRPr>
          </a:p>
          <a:p>
            <a:pPr lvl="6" marL="3024000" indent="-216000">
              <a:lnSpc>
                <a:spcPct val="100000"/>
              </a:lnSpc>
              <a:spcBef>
                <a:spcPts val="283"/>
              </a:spcBef>
              <a:buClr>
                <a:srgbClr val="000000"/>
              </a:buClr>
              <a:buSzPct val="45000"/>
              <a:buFont typeface="Wingdings" charset="2"/>
              <a:buChar char=""/>
            </a:pPr>
            <a:r>
              <a:rPr b="0" lang="en-GB" sz="1200" spc="-1" strike="noStrike">
                <a:solidFill>
                  <a:srgbClr val="000000"/>
                </a:solidFill>
                <a:latin typeface="Arial"/>
              </a:rPr>
              <a:t>Seventh Outline Level</a:t>
            </a:r>
            <a:endParaRPr b="0" lang="en-US" sz="1200" spc="-1" strike="noStrike">
              <a:solidFill>
                <a:srgbClr val="000000"/>
              </a:solidFill>
              <a:latin typeface="Calibri"/>
            </a:endParaRPr>
          </a:p>
        </p:txBody>
      </p:sp>
      <p:sp>
        <p:nvSpPr>
          <p:cNvPr id="56" name="PlaceHolder 3"/>
          <p:cNvSpPr>
            <a:spLocks noGrp="1"/>
          </p:cNvSpPr>
          <p:nvPr>
            <p:ph type="sldNum" idx="19"/>
          </p:nvPr>
        </p:nvSpPr>
        <p:spPr>
          <a:xfrm>
            <a:off x="8472600" y="4663080"/>
            <a:ext cx="547920" cy="392760"/>
          </a:xfrm>
          <a:prstGeom prst="rect">
            <a:avLst/>
          </a:prstGeom>
          <a:noFill/>
          <a:ln w="0">
            <a:noFill/>
          </a:ln>
        </p:spPr>
        <p:txBody>
          <a:bodyPr lIns="91440" rIns="91440" tIns="91440" bIns="91440" anchor="ctr">
            <a:noAutofit/>
          </a:bodyPr>
          <a:lstStyle>
            <a:lvl1pPr indent="0">
              <a:lnSpc>
                <a:spcPct val="100000"/>
              </a:lnSpc>
              <a:buNone/>
              <a:tabLst>
                <a:tab algn="l" pos="0"/>
              </a:tabLst>
              <a:defRPr b="0" lang="en-GB" sz="1400" spc="-1" strike="noStrike">
                <a:solidFill>
                  <a:srgbClr val="000000"/>
                </a:solidFill>
                <a:latin typeface="Arial"/>
                <a:ea typeface="Arial"/>
              </a:defRPr>
            </a:lvl1pPr>
          </a:lstStyle>
          <a:p>
            <a:pPr indent="0">
              <a:lnSpc>
                <a:spcPct val="100000"/>
              </a:lnSpc>
              <a:buNone/>
              <a:tabLst>
                <a:tab algn="l" pos="0"/>
              </a:tabLst>
            </a:pPr>
            <a:fld id="{C40C2267-2167-4A38-BE46-C8A68B19AC18}" type="slidenum">
              <a:rPr b="0" lang="en-GB" sz="1400" spc="-1" strike="noStrike">
                <a:solidFill>
                  <a:srgbClr val="000000"/>
                </a:solidFill>
                <a:latin typeface="Arial"/>
                <a:ea typeface="Arial"/>
              </a:rPr>
              <a:t>&lt;number&gt;</a:t>
            </a:fld>
            <a:endParaRPr b="0" lang="en-US" sz="14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2.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2.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slideLayout" Target="../slideLayouts/slideLayout22.xml"/><Relationship Id="rId7"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2.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22.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22.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22.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9.png"/><Relationship Id="rId5" Type="http://schemas.openxmlformats.org/officeDocument/2006/relationships/image" Target="../media/image9.png"/><Relationship Id="rId6" Type="http://schemas.openxmlformats.org/officeDocument/2006/relationships/image" Target="../media/image9.png"/><Relationship Id="rId7" Type="http://schemas.openxmlformats.org/officeDocument/2006/relationships/slideLayout" Target="../slideLayouts/slideLayout22.xml"/><Relationship Id="rId8"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22.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22.xml"/><Relationship Id="rId5" Type="http://schemas.openxmlformats.org/officeDocument/2006/relationships/notesSlide" Target="../notesSlides/notesSlide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3008520" y="1699560"/>
            <a:ext cx="3126600" cy="48060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3000" spc="-1" strike="noStrike">
                <a:solidFill>
                  <a:srgbClr val="000000"/>
                </a:solidFill>
                <a:latin typeface="Fira Sans Extra Condensed Medium"/>
                <a:ea typeface="Fira Sans Extra Condensed Medium"/>
              </a:rPr>
              <a:t>WP3 &amp; WP4</a:t>
            </a:r>
            <a:endParaRPr b="0" lang="en-US" sz="3000" spc="-1" strike="noStrike">
              <a:solidFill>
                <a:srgbClr val="000000"/>
              </a:solidFill>
              <a:latin typeface="Calibri"/>
            </a:endParaRPr>
          </a:p>
        </p:txBody>
      </p:sp>
      <p:grpSp>
        <p:nvGrpSpPr>
          <p:cNvPr id="64" name="Google Shape;186;p29"/>
          <p:cNvGrpSpPr/>
          <p:nvPr/>
        </p:nvGrpSpPr>
        <p:grpSpPr>
          <a:xfrm>
            <a:off x="-720" y="28440"/>
            <a:ext cx="2723760" cy="4442040"/>
            <a:chOff x="-720" y="28440"/>
            <a:chExt cx="2723760" cy="4442040"/>
          </a:xfrm>
        </p:grpSpPr>
        <p:grpSp>
          <p:nvGrpSpPr>
            <p:cNvPr id="65" name="Google Shape;187;p29"/>
            <p:cNvGrpSpPr/>
            <p:nvPr/>
          </p:nvGrpSpPr>
          <p:grpSpPr>
            <a:xfrm>
              <a:off x="1310040" y="2286000"/>
              <a:ext cx="261000" cy="2184480"/>
              <a:chOff x="1310040" y="2286000"/>
              <a:chExt cx="261000" cy="2184480"/>
            </a:xfrm>
          </p:grpSpPr>
          <p:sp>
            <p:nvSpPr>
              <p:cNvPr id="66" name="Google Shape;188;p29"/>
              <p:cNvSpPr/>
              <p:nvPr/>
            </p:nvSpPr>
            <p:spPr>
              <a:xfrm flipH="1">
                <a:off x="1309680" y="2286000"/>
                <a:ext cx="261000" cy="2184480"/>
              </a:xfrm>
              <a:custGeom>
                <a:avLst/>
                <a:gdLst>
                  <a:gd name="textAreaLeft" fmla="*/ 360 w 261000"/>
                  <a:gd name="textAreaRight" fmla="*/ 262080 w 261000"/>
                  <a:gd name="textAreaTop" fmla="*/ 0 h 2184480"/>
                  <a:gd name="textAreaBottom" fmla="*/ 2185200 h 218448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67" name="Google Shape;189;p29"/>
              <p:cNvSpPr/>
              <p:nvPr/>
            </p:nvSpPr>
            <p:spPr>
              <a:xfrm flipH="1">
                <a:off x="1309680" y="2286000"/>
                <a:ext cx="190440" cy="2170800"/>
              </a:xfrm>
              <a:custGeom>
                <a:avLst/>
                <a:gdLst>
                  <a:gd name="textAreaLeft" fmla="*/ 360 w 190440"/>
                  <a:gd name="textAreaRight" fmla="*/ 191520 w 190440"/>
                  <a:gd name="textAreaTop" fmla="*/ 0 h 2170800"/>
                  <a:gd name="textAreaBottom" fmla="*/ 2171520 h 217080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sp>
          <p:nvSpPr>
            <p:cNvPr id="68" name="Google Shape;190;p29"/>
            <p:cNvSpPr/>
            <p:nvPr/>
          </p:nvSpPr>
          <p:spPr>
            <a:xfrm flipH="1">
              <a:off x="-720" y="1647360"/>
              <a:ext cx="2723400" cy="1599480"/>
            </a:xfrm>
            <a:custGeom>
              <a:avLst/>
              <a:gdLst>
                <a:gd name="textAreaLeft" fmla="*/ 360 w 2723400"/>
                <a:gd name="textAreaRight" fmla="*/ 2724480 w 2723400"/>
                <a:gd name="textAreaTop" fmla="*/ 0 h 1599480"/>
                <a:gd name="textAreaBottom" fmla="*/ 1600200 h 159948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69" name="Google Shape;191;p29"/>
            <p:cNvSpPr/>
            <p:nvPr/>
          </p:nvSpPr>
          <p:spPr>
            <a:xfrm flipH="1">
              <a:off x="1459800" y="1647360"/>
              <a:ext cx="1262880" cy="1599480"/>
            </a:xfrm>
            <a:custGeom>
              <a:avLst/>
              <a:gdLst>
                <a:gd name="textAreaLeft" fmla="*/ -360 w 1262880"/>
                <a:gd name="textAreaRight" fmla="*/ 1263240 w 1262880"/>
                <a:gd name="textAreaTop" fmla="*/ 0 h 1599480"/>
                <a:gd name="textAreaBottom" fmla="*/ 1600200 h 159948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0" name="Google Shape;192;p29"/>
            <p:cNvSpPr/>
            <p:nvPr/>
          </p:nvSpPr>
          <p:spPr>
            <a:xfrm flipH="1">
              <a:off x="-720" y="1647360"/>
              <a:ext cx="1460160" cy="1429560"/>
            </a:xfrm>
            <a:custGeom>
              <a:avLst/>
              <a:gdLst>
                <a:gd name="textAreaLeft" fmla="*/ -360 w 1460160"/>
                <a:gd name="textAreaRight" fmla="*/ 1460520 w 1460160"/>
                <a:gd name="textAreaTop" fmla="*/ 0 h 1429560"/>
                <a:gd name="textAreaBottom" fmla="*/ 1430280 h 142956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1" name="Google Shape;193;p29"/>
            <p:cNvSpPr/>
            <p:nvPr/>
          </p:nvSpPr>
          <p:spPr>
            <a:xfrm flipH="1">
              <a:off x="-720" y="2743560"/>
              <a:ext cx="2723400" cy="676080"/>
            </a:xfrm>
            <a:custGeom>
              <a:avLst/>
              <a:gdLst>
                <a:gd name="textAreaLeft" fmla="*/ 360 w 2723400"/>
                <a:gd name="textAreaRight" fmla="*/ 2724480 w 2723400"/>
                <a:gd name="textAreaTop" fmla="*/ 0 h 676080"/>
                <a:gd name="textAreaBottom" fmla="*/ 676800 h 67608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2" name="Google Shape;194;p29"/>
            <p:cNvSpPr/>
            <p:nvPr/>
          </p:nvSpPr>
          <p:spPr>
            <a:xfrm flipH="1">
              <a:off x="149400" y="1073880"/>
              <a:ext cx="2423160" cy="1423080"/>
            </a:xfrm>
            <a:custGeom>
              <a:avLst/>
              <a:gdLst>
                <a:gd name="textAreaLeft" fmla="*/ 360 w 2423160"/>
                <a:gd name="textAreaRight" fmla="*/ 2424240 w 2423160"/>
                <a:gd name="textAreaTop" fmla="*/ 0 h 1423080"/>
                <a:gd name="textAreaBottom" fmla="*/ 1423800 h 142308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3" name="Google Shape;195;p29"/>
            <p:cNvSpPr/>
            <p:nvPr/>
          </p:nvSpPr>
          <p:spPr>
            <a:xfrm flipH="1">
              <a:off x="1448640" y="1073880"/>
              <a:ext cx="1123560" cy="1423080"/>
            </a:xfrm>
            <a:custGeom>
              <a:avLst/>
              <a:gdLst>
                <a:gd name="textAreaLeft" fmla="*/ 360 w 1123560"/>
                <a:gd name="textAreaRight" fmla="*/ 1124640 w 1123560"/>
                <a:gd name="textAreaTop" fmla="*/ 0 h 1423080"/>
                <a:gd name="textAreaBottom" fmla="*/ 1423800 h 142308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4" name="Google Shape;196;p29"/>
            <p:cNvSpPr/>
            <p:nvPr/>
          </p:nvSpPr>
          <p:spPr>
            <a:xfrm flipH="1">
              <a:off x="149400" y="1073880"/>
              <a:ext cx="1299240" cy="1271880"/>
            </a:xfrm>
            <a:custGeom>
              <a:avLst/>
              <a:gdLst>
                <a:gd name="textAreaLeft" fmla="*/ 360 w 1299240"/>
                <a:gd name="textAreaRight" fmla="*/ 1300320 w 1299240"/>
                <a:gd name="textAreaTop" fmla="*/ 0 h 1271880"/>
                <a:gd name="textAreaBottom" fmla="*/ 1272600 h 127188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5" name="Google Shape;197;p29"/>
            <p:cNvSpPr/>
            <p:nvPr/>
          </p:nvSpPr>
          <p:spPr>
            <a:xfrm flipH="1">
              <a:off x="149400" y="2049120"/>
              <a:ext cx="2423160" cy="601560"/>
            </a:xfrm>
            <a:custGeom>
              <a:avLst/>
              <a:gdLst>
                <a:gd name="textAreaLeft" fmla="*/ 360 w 2423160"/>
                <a:gd name="textAreaRight" fmla="*/ 2424240 w 2423160"/>
                <a:gd name="textAreaTop" fmla="*/ 0 h 601560"/>
                <a:gd name="textAreaBottom" fmla="*/ 602280 h 60156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6" name="Google Shape;198;p29"/>
            <p:cNvSpPr/>
            <p:nvPr/>
          </p:nvSpPr>
          <p:spPr>
            <a:xfrm flipH="1">
              <a:off x="394560" y="528840"/>
              <a:ext cx="2092680" cy="1229760"/>
            </a:xfrm>
            <a:custGeom>
              <a:avLst/>
              <a:gdLst>
                <a:gd name="textAreaLeft" fmla="*/ 360 w 2092680"/>
                <a:gd name="textAreaRight" fmla="*/ 2093760 w 2092680"/>
                <a:gd name="textAreaTop" fmla="*/ 0 h 1229760"/>
                <a:gd name="textAreaBottom" fmla="*/ 1230480 h 122976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7" name="Google Shape;199;p29"/>
            <p:cNvSpPr/>
            <p:nvPr/>
          </p:nvSpPr>
          <p:spPr>
            <a:xfrm flipH="1">
              <a:off x="1516680" y="528840"/>
              <a:ext cx="970560" cy="1229760"/>
            </a:xfrm>
            <a:custGeom>
              <a:avLst/>
              <a:gdLst>
                <a:gd name="textAreaLeft" fmla="*/ -360 w 970560"/>
                <a:gd name="textAreaRight" fmla="*/ 970920 w 970560"/>
                <a:gd name="textAreaTop" fmla="*/ 0 h 1229760"/>
                <a:gd name="textAreaBottom" fmla="*/ 1230480 h 122976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8" name="Google Shape;200;p29"/>
            <p:cNvSpPr/>
            <p:nvPr/>
          </p:nvSpPr>
          <p:spPr>
            <a:xfrm flipH="1">
              <a:off x="394560" y="528840"/>
              <a:ext cx="1122120" cy="1099440"/>
            </a:xfrm>
            <a:custGeom>
              <a:avLst/>
              <a:gdLst>
                <a:gd name="textAreaLeft" fmla="*/ 360 w 1122120"/>
                <a:gd name="textAreaRight" fmla="*/ 1123200 w 1122120"/>
                <a:gd name="textAreaTop" fmla="*/ 0 h 1099440"/>
                <a:gd name="textAreaBottom" fmla="*/ 1100160 h 109944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79" name="Google Shape;201;p29"/>
            <p:cNvSpPr/>
            <p:nvPr/>
          </p:nvSpPr>
          <p:spPr>
            <a:xfrm flipH="1">
              <a:off x="394560" y="1378440"/>
              <a:ext cx="2092680" cy="518400"/>
            </a:xfrm>
            <a:custGeom>
              <a:avLst/>
              <a:gdLst>
                <a:gd name="textAreaLeft" fmla="*/ 360 w 2092680"/>
                <a:gd name="textAreaRight" fmla="*/ 2093760 w 2092680"/>
                <a:gd name="textAreaTop" fmla="*/ 0 h 518400"/>
                <a:gd name="textAreaBottom" fmla="*/ 519120 h 51840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0" name="Google Shape;202;p29"/>
            <p:cNvSpPr/>
            <p:nvPr/>
          </p:nvSpPr>
          <p:spPr>
            <a:xfrm flipH="1">
              <a:off x="635040" y="28440"/>
              <a:ext cx="1713240" cy="1074960"/>
            </a:xfrm>
            <a:custGeom>
              <a:avLst/>
              <a:gdLst>
                <a:gd name="textAreaLeft" fmla="*/ 360 w 1713240"/>
                <a:gd name="textAreaRight" fmla="*/ 1714320 w 1713240"/>
                <a:gd name="textAreaTop" fmla="*/ 0 h 1074960"/>
                <a:gd name="textAreaBottom" fmla="*/ 1075680 h 107496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1" name="Google Shape;203;p29"/>
            <p:cNvSpPr/>
            <p:nvPr/>
          </p:nvSpPr>
          <p:spPr>
            <a:xfrm flipH="1">
              <a:off x="635040" y="880560"/>
              <a:ext cx="1713240" cy="370440"/>
            </a:xfrm>
            <a:custGeom>
              <a:avLst/>
              <a:gdLst>
                <a:gd name="textAreaLeft" fmla="*/ 360 w 1713240"/>
                <a:gd name="textAreaRight" fmla="*/ 1714320 w 1713240"/>
                <a:gd name="textAreaTop" fmla="*/ 0 h 370440"/>
                <a:gd name="textAreaBottom" fmla="*/ 371160 h 37044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2" name="Google Shape;204;p29"/>
            <p:cNvSpPr/>
            <p:nvPr/>
          </p:nvSpPr>
          <p:spPr>
            <a:xfrm flipH="1">
              <a:off x="1589760" y="1137600"/>
              <a:ext cx="897480" cy="606240"/>
            </a:xfrm>
            <a:custGeom>
              <a:avLst/>
              <a:gdLst>
                <a:gd name="textAreaLeft" fmla="*/ 360 w 897480"/>
                <a:gd name="textAreaRight" fmla="*/ 898560 w 897480"/>
                <a:gd name="textAreaTop" fmla="*/ 0 h 606240"/>
                <a:gd name="textAreaBottom" fmla="*/ 606960 h 60624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nvGrpSpPr>
            <p:cNvPr id="83" name="Google Shape;205;p29"/>
            <p:cNvGrpSpPr/>
            <p:nvPr/>
          </p:nvGrpSpPr>
          <p:grpSpPr>
            <a:xfrm>
              <a:off x="628200" y="28440"/>
              <a:ext cx="918360" cy="961200"/>
              <a:chOff x="628200" y="28440"/>
              <a:chExt cx="918360" cy="961200"/>
            </a:xfrm>
          </p:grpSpPr>
          <p:sp>
            <p:nvSpPr>
              <p:cNvPr id="84" name="Google Shape;206;p29"/>
              <p:cNvSpPr/>
              <p:nvPr/>
            </p:nvSpPr>
            <p:spPr>
              <a:xfrm flipH="1">
                <a:off x="635040" y="28440"/>
                <a:ext cx="911160" cy="961200"/>
              </a:xfrm>
              <a:custGeom>
                <a:avLst/>
                <a:gdLst>
                  <a:gd name="textAreaLeft" fmla="*/ 360 w 911160"/>
                  <a:gd name="textAreaRight" fmla="*/ 912240 w 911160"/>
                  <a:gd name="textAreaTop" fmla="*/ 0 h 961200"/>
                  <a:gd name="textAreaBottom" fmla="*/ 961920 h 96120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5" name="Google Shape;207;p29"/>
              <p:cNvSpPr/>
              <p:nvPr/>
            </p:nvSpPr>
            <p:spPr>
              <a:xfrm flipH="1">
                <a:off x="628200" y="851760"/>
                <a:ext cx="399600" cy="136080"/>
              </a:xfrm>
              <a:custGeom>
                <a:avLst/>
                <a:gdLst>
                  <a:gd name="textAreaLeft" fmla="*/ -360 w 399600"/>
                  <a:gd name="textAreaRight" fmla="*/ 399960 w 399600"/>
                  <a:gd name="textAreaTop" fmla="*/ 0 h 136080"/>
                  <a:gd name="textAreaBottom" fmla="*/ 136800 h 13608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BE" sz="1400" spc="-1" strike="noStrike">
                  <a:solidFill>
                    <a:srgbClr val="000000"/>
                  </a:solidFill>
                  <a:latin typeface="Arial"/>
                  <a:ea typeface="Arial"/>
                </a:endParaRPr>
              </a:p>
            </p:txBody>
          </p:sp>
        </p:grpSp>
        <p:grpSp>
          <p:nvGrpSpPr>
            <p:cNvPr id="86" name="Google Shape;208;p29"/>
            <p:cNvGrpSpPr/>
            <p:nvPr/>
          </p:nvGrpSpPr>
          <p:grpSpPr>
            <a:xfrm>
              <a:off x="1544040" y="28440"/>
              <a:ext cx="804240" cy="1065960"/>
              <a:chOff x="1544040" y="28440"/>
              <a:chExt cx="804240" cy="1065960"/>
            </a:xfrm>
          </p:grpSpPr>
          <p:sp>
            <p:nvSpPr>
              <p:cNvPr id="87" name="Google Shape;209;p29"/>
              <p:cNvSpPr/>
              <p:nvPr/>
            </p:nvSpPr>
            <p:spPr>
              <a:xfrm flipH="1">
                <a:off x="1543680" y="28440"/>
                <a:ext cx="801720" cy="1064880"/>
              </a:xfrm>
              <a:custGeom>
                <a:avLst/>
                <a:gdLst>
                  <a:gd name="textAreaLeft" fmla="*/ 360 w 801720"/>
                  <a:gd name="textAreaRight" fmla="*/ 802800 w 801720"/>
                  <a:gd name="textAreaTop" fmla="*/ 0 h 1064880"/>
                  <a:gd name="textAreaBottom" fmla="*/ 1065600 h 106488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8" name="Google Shape;210;p29"/>
              <p:cNvSpPr/>
              <p:nvPr/>
            </p:nvSpPr>
            <p:spPr>
              <a:xfrm flipH="1">
                <a:off x="1545840" y="29880"/>
                <a:ext cx="801720" cy="1024560"/>
              </a:xfrm>
              <a:custGeom>
                <a:avLst/>
                <a:gdLst>
                  <a:gd name="textAreaLeft" fmla="*/ 360 w 801720"/>
                  <a:gd name="textAreaRight" fmla="*/ 802800 w 801720"/>
                  <a:gd name="textAreaTop" fmla="*/ 0 h 1024560"/>
                  <a:gd name="textAreaBottom" fmla="*/ 1025280 h 102456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89" name="Google Shape;211;p29"/>
              <p:cNvSpPr/>
              <p:nvPr/>
            </p:nvSpPr>
            <p:spPr>
              <a:xfrm flipH="1">
                <a:off x="1615320" y="914040"/>
                <a:ext cx="732960" cy="180360"/>
              </a:xfrm>
              <a:custGeom>
                <a:avLst/>
                <a:gdLst>
                  <a:gd name="textAreaLeft" fmla="*/ -360 w 732960"/>
                  <a:gd name="textAreaRight" fmla="*/ 733320 w 732960"/>
                  <a:gd name="textAreaTop" fmla="*/ 0 h 180360"/>
                  <a:gd name="textAreaBottom" fmla="*/ 181080 h 18036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BE" sz="1400" spc="-1" strike="noStrike">
                  <a:solidFill>
                    <a:srgbClr val="000000"/>
                  </a:solidFill>
                  <a:latin typeface="Arial"/>
                  <a:ea typeface="Arial"/>
                </a:endParaRPr>
              </a:p>
            </p:txBody>
          </p:sp>
        </p:grpSp>
      </p:grpSp>
      <p:pic>
        <p:nvPicPr>
          <p:cNvPr id="90" name="Google Shape;212;p29" descr=""/>
          <p:cNvPicPr/>
          <p:nvPr/>
        </p:nvPicPr>
        <p:blipFill>
          <a:blip r:embed="rId1"/>
          <a:stretch/>
        </p:blipFill>
        <p:spPr>
          <a:xfrm>
            <a:off x="292680" y="4587480"/>
            <a:ext cx="1725480" cy="430560"/>
          </a:xfrm>
          <a:prstGeom prst="rect">
            <a:avLst/>
          </a:prstGeom>
          <a:noFill/>
          <a:ln w="0">
            <a:noFill/>
          </a:ln>
        </p:spPr>
      </p:pic>
      <p:grpSp>
        <p:nvGrpSpPr>
          <p:cNvPr id="91" name="Google Shape;213;p29"/>
          <p:cNvGrpSpPr/>
          <p:nvPr/>
        </p:nvGrpSpPr>
        <p:grpSpPr>
          <a:xfrm>
            <a:off x="6419880" y="28440"/>
            <a:ext cx="2723400" cy="4442040"/>
            <a:chOff x="6419880" y="28440"/>
            <a:chExt cx="2723400" cy="4442040"/>
          </a:xfrm>
        </p:grpSpPr>
        <p:grpSp>
          <p:nvGrpSpPr>
            <p:cNvPr id="92" name="Google Shape;214;p29"/>
            <p:cNvGrpSpPr/>
            <p:nvPr/>
          </p:nvGrpSpPr>
          <p:grpSpPr>
            <a:xfrm>
              <a:off x="7571880" y="2286000"/>
              <a:ext cx="261000" cy="2184480"/>
              <a:chOff x="7571880" y="2286000"/>
              <a:chExt cx="261000" cy="2184480"/>
            </a:xfrm>
          </p:grpSpPr>
          <p:sp>
            <p:nvSpPr>
              <p:cNvPr id="93" name="Google Shape;215;p29"/>
              <p:cNvSpPr/>
              <p:nvPr/>
            </p:nvSpPr>
            <p:spPr>
              <a:xfrm>
                <a:off x="7571880" y="2286000"/>
                <a:ext cx="261000" cy="2184480"/>
              </a:xfrm>
              <a:custGeom>
                <a:avLst/>
                <a:gdLst>
                  <a:gd name="textAreaLeft" fmla="*/ 0 w 261000"/>
                  <a:gd name="textAreaRight" fmla="*/ 261720 w 261000"/>
                  <a:gd name="textAreaTop" fmla="*/ 0 h 2184480"/>
                  <a:gd name="textAreaBottom" fmla="*/ 2185200 h 2184480"/>
                </a:gdLst>
                <a:ahLst/>
                <a:rect l="textAreaLeft" t="textAreaTop" r="textAreaRight" b="textAreaBottom"/>
                <a:pathLst>
                  <a:path w="541" h="6083">
                    <a:moveTo>
                      <a:pt x="0" y="0"/>
                    </a:moveTo>
                    <a:lnTo>
                      <a:pt x="0" y="6044"/>
                    </a:lnTo>
                    <a:lnTo>
                      <a:pt x="245" y="6083"/>
                    </a:lnTo>
                    <a:lnTo>
                      <a:pt x="541" y="6044"/>
                    </a:lnTo>
                    <a:lnTo>
                      <a:pt x="541" y="0"/>
                    </a:lnTo>
                    <a:close/>
                  </a:path>
                </a:pathLst>
              </a:custGeom>
              <a:solidFill>
                <a:schemeClr val="dk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94" name="Google Shape;216;p29"/>
              <p:cNvSpPr/>
              <p:nvPr/>
            </p:nvSpPr>
            <p:spPr>
              <a:xfrm>
                <a:off x="7642440" y="2286000"/>
                <a:ext cx="190440" cy="2170800"/>
              </a:xfrm>
              <a:custGeom>
                <a:avLst/>
                <a:gdLst>
                  <a:gd name="textAreaLeft" fmla="*/ 0 w 190440"/>
                  <a:gd name="textAreaRight" fmla="*/ 191160 w 190440"/>
                  <a:gd name="textAreaTop" fmla="*/ 0 h 2170800"/>
                  <a:gd name="textAreaBottom" fmla="*/ 2171520 h 2170800"/>
                </a:gdLst>
                <a:ahLst/>
                <a:rect l="textAreaLeft" t="textAreaTop" r="textAreaRight" b="textAreaBottom"/>
                <a:pathLst>
                  <a:path w="395" h="6045">
                    <a:moveTo>
                      <a:pt x="395" y="0"/>
                    </a:moveTo>
                    <a:lnTo>
                      <a:pt x="0" y="6044"/>
                    </a:lnTo>
                    <a:lnTo>
                      <a:pt x="395" y="6044"/>
                    </a:lnTo>
                    <a:lnTo>
                      <a:pt x="395" y="0"/>
                    </a:lnTo>
                    <a:close/>
                  </a:path>
                </a:pathLst>
              </a:custGeom>
              <a:solidFill>
                <a:schemeClr val="l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sp>
          <p:nvSpPr>
            <p:cNvPr id="95" name="Google Shape;217;p29"/>
            <p:cNvSpPr/>
            <p:nvPr/>
          </p:nvSpPr>
          <p:spPr>
            <a:xfrm>
              <a:off x="6419880" y="1647360"/>
              <a:ext cx="2723400" cy="1599480"/>
            </a:xfrm>
            <a:custGeom>
              <a:avLst/>
              <a:gdLst>
                <a:gd name="textAreaLeft" fmla="*/ 0 w 2723400"/>
                <a:gd name="textAreaRight" fmla="*/ 2724120 w 2723400"/>
                <a:gd name="textAreaTop" fmla="*/ 0 h 1599480"/>
                <a:gd name="textAreaBottom" fmla="*/ 1600200 h 159948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96" name="Google Shape;218;p29"/>
            <p:cNvSpPr/>
            <p:nvPr/>
          </p:nvSpPr>
          <p:spPr>
            <a:xfrm>
              <a:off x="6419880" y="1647360"/>
              <a:ext cx="1262880" cy="1599480"/>
            </a:xfrm>
            <a:custGeom>
              <a:avLst/>
              <a:gdLst>
                <a:gd name="textAreaLeft" fmla="*/ 0 w 1262880"/>
                <a:gd name="textAreaRight" fmla="*/ 1263600 w 1262880"/>
                <a:gd name="textAreaTop" fmla="*/ 0 h 1599480"/>
                <a:gd name="textAreaBottom" fmla="*/ 1600200 h 1599480"/>
              </a:gdLst>
              <a:ahLst/>
              <a:rect l="textAreaLeft" t="textAreaTop" r="textAreaRight" b="textAreaBottom"/>
              <a:pathLst>
                <a:path w="2774" h="3757">
                  <a:moveTo>
                    <a:pt x="2773" y="1"/>
                  </a:moveTo>
                  <a:lnTo>
                    <a:pt x="0" y="3023"/>
                  </a:lnTo>
                  <a:lnTo>
                    <a:pt x="2546" y="3757"/>
                  </a:lnTo>
                  <a:lnTo>
                    <a:pt x="2773"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97" name="Google Shape;219;p29"/>
            <p:cNvSpPr/>
            <p:nvPr/>
          </p:nvSpPr>
          <p:spPr>
            <a:xfrm>
              <a:off x="7683120" y="1647360"/>
              <a:ext cx="1460160" cy="1429560"/>
            </a:xfrm>
            <a:custGeom>
              <a:avLst/>
              <a:gdLst>
                <a:gd name="textAreaLeft" fmla="*/ 0 w 1460160"/>
                <a:gd name="textAreaRight" fmla="*/ 1460880 w 1460160"/>
                <a:gd name="textAreaTop" fmla="*/ 0 h 1429560"/>
                <a:gd name="textAreaBottom" fmla="*/ 1430280 h 1429560"/>
              </a:gdLst>
              <a:ahLst/>
              <a:rect l="textAreaLeft" t="textAreaTop" r="textAreaRight" b="textAreaBottom"/>
              <a:pathLst>
                <a:path w="3207" h="3358">
                  <a:moveTo>
                    <a:pt x="0" y="1"/>
                  </a:moveTo>
                  <a:lnTo>
                    <a:pt x="1696" y="3358"/>
                  </a:lnTo>
                  <a:lnTo>
                    <a:pt x="3207" y="2589"/>
                  </a:lnTo>
                  <a:lnTo>
                    <a:pt x="0" y="1"/>
                  </a:lnTo>
                  <a:close/>
                </a:path>
              </a:pathLst>
            </a:custGeom>
            <a:solidFill>
              <a:schemeClr val="accent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98" name="Google Shape;220;p29"/>
            <p:cNvSpPr/>
            <p:nvPr/>
          </p:nvSpPr>
          <p:spPr>
            <a:xfrm>
              <a:off x="6419880" y="2743560"/>
              <a:ext cx="2723400" cy="676080"/>
            </a:xfrm>
            <a:custGeom>
              <a:avLst/>
              <a:gdLst>
                <a:gd name="textAreaLeft" fmla="*/ 0 w 2723400"/>
                <a:gd name="textAreaRight" fmla="*/ 2724120 w 2723400"/>
                <a:gd name="textAreaTop" fmla="*/ 0 h 676080"/>
                <a:gd name="textAreaBottom" fmla="*/ 676800 h 67608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99" name="Google Shape;221;p29"/>
            <p:cNvSpPr/>
            <p:nvPr/>
          </p:nvSpPr>
          <p:spPr>
            <a:xfrm>
              <a:off x="6570360" y="1073880"/>
              <a:ext cx="2423160" cy="1423080"/>
            </a:xfrm>
            <a:custGeom>
              <a:avLst/>
              <a:gdLst>
                <a:gd name="textAreaLeft" fmla="*/ 0 w 2423160"/>
                <a:gd name="textAreaRight" fmla="*/ 2423880 w 2423160"/>
                <a:gd name="textAreaTop" fmla="*/ 0 h 1423080"/>
                <a:gd name="textAreaBottom" fmla="*/ 1423800 h 1423080"/>
              </a:gdLst>
              <a:ahLst/>
              <a:rect l="textAreaLeft" t="textAreaTop" r="textAreaRight" b="textAreaBottom"/>
              <a:pathLst>
                <a:path w="5980" h="3757">
                  <a:moveTo>
                    <a:pt x="2773" y="1"/>
                  </a:moveTo>
                  <a:lnTo>
                    <a:pt x="0" y="3023"/>
                  </a:lnTo>
                  <a:lnTo>
                    <a:pt x="2546" y="3757"/>
                  </a:lnTo>
                  <a:lnTo>
                    <a:pt x="4469" y="3358"/>
                  </a:lnTo>
                  <a:lnTo>
                    <a:pt x="5980" y="2589"/>
                  </a:lnTo>
                  <a:lnTo>
                    <a:pt x="2773" y="1"/>
                  </a:lnTo>
                  <a:close/>
                </a:path>
              </a:pathLst>
            </a:custGeom>
            <a:solidFill>
              <a:schemeClr val="accent3"/>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0" name="Google Shape;222;p29"/>
            <p:cNvSpPr/>
            <p:nvPr/>
          </p:nvSpPr>
          <p:spPr>
            <a:xfrm>
              <a:off x="6570360" y="1073880"/>
              <a:ext cx="1123560" cy="1423080"/>
            </a:xfrm>
            <a:custGeom>
              <a:avLst/>
              <a:gdLst>
                <a:gd name="textAreaLeft" fmla="*/ 0 w 1123560"/>
                <a:gd name="textAreaRight" fmla="*/ 1124280 w 1123560"/>
                <a:gd name="textAreaTop" fmla="*/ 0 h 1423080"/>
                <a:gd name="textAreaBottom" fmla="*/ 1423800 h 1423080"/>
              </a:gdLst>
              <a:ahLst/>
              <a:rect l="textAreaLeft" t="textAreaTop" r="textAreaRight" b="textAreaBottom"/>
              <a:pathLst>
                <a:path w="2774" h="3757">
                  <a:moveTo>
                    <a:pt x="2773" y="1"/>
                  </a:moveTo>
                  <a:lnTo>
                    <a:pt x="0" y="3023"/>
                  </a:lnTo>
                  <a:lnTo>
                    <a:pt x="2546" y="3757"/>
                  </a:lnTo>
                  <a:lnTo>
                    <a:pt x="2773"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1" name="Google Shape;223;p29"/>
            <p:cNvSpPr/>
            <p:nvPr/>
          </p:nvSpPr>
          <p:spPr>
            <a:xfrm>
              <a:off x="7694280" y="1073880"/>
              <a:ext cx="1299240" cy="1271880"/>
            </a:xfrm>
            <a:custGeom>
              <a:avLst/>
              <a:gdLst>
                <a:gd name="textAreaLeft" fmla="*/ 0 w 1299240"/>
                <a:gd name="textAreaRight" fmla="*/ 1299960 w 1299240"/>
                <a:gd name="textAreaTop" fmla="*/ 0 h 1271880"/>
                <a:gd name="textAreaBottom" fmla="*/ 1272600 h 1271880"/>
              </a:gdLst>
              <a:ahLst/>
              <a:rect l="textAreaLeft" t="textAreaTop" r="textAreaRight" b="textAreaBottom"/>
              <a:pathLst>
                <a:path w="3207" h="3358">
                  <a:moveTo>
                    <a:pt x="0" y="1"/>
                  </a:moveTo>
                  <a:lnTo>
                    <a:pt x="1696" y="3358"/>
                  </a:lnTo>
                  <a:lnTo>
                    <a:pt x="3207" y="2589"/>
                  </a:lnTo>
                  <a:lnTo>
                    <a:pt x="0" y="1"/>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2" name="Google Shape;224;p29"/>
            <p:cNvSpPr/>
            <p:nvPr/>
          </p:nvSpPr>
          <p:spPr>
            <a:xfrm>
              <a:off x="6570360" y="2049120"/>
              <a:ext cx="2423160" cy="601560"/>
            </a:xfrm>
            <a:custGeom>
              <a:avLst/>
              <a:gdLst>
                <a:gd name="textAreaLeft" fmla="*/ 0 w 2423160"/>
                <a:gd name="textAreaRight" fmla="*/ 2423880 w 2423160"/>
                <a:gd name="textAreaTop" fmla="*/ 0 h 601560"/>
                <a:gd name="textAreaBottom" fmla="*/ 602280 h 601560"/>
              </a:gdLst>
              <a:ahLst/>
              <a:rect l="textAreaLeft" t="textAreaTop" r="textAreaRight" b="textAreaBottom"/>
              <a:pathLst>
                <a:path w="5980" h="1589">
                  <a:moveTo>
                    <a:pt x="5980" y="0"/>
                  </a:moveTo>
                  <a:lnTo>
                    <a:pt x="4469" y="769"/>
                  </a:lnTo>
                  <a:lnTo>
                    <a:pt x="2546" y="1168"/>
                  </a:lnTo>
                  <a:lnTo>
                    <a:pt x="0" y="434"/>
                  </a:lnTo>
                  <a:lnTo>
                    <a:pt x="1069" y="1056"/>
                  </a:lnTo>
                  <a:lnTo>
                    <a:pt x="2773" y="1589"/>
                  </a:lnTo>
                  <a:lnTo>
                    <a:pt x="4700" y="1232"/>
                  </a:lnTo>
                  <a:lnTo>
                    <a:pt x="5980"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3" name="Google Shape;225;p29"/>
            <p:cNvSpPr/>
            <p:nvPr/>
          </p:nvSpPr>
          <p:spPr>
            <a:xfrm>
              <a:off x="6655320" y="528840"/>
              <a:ext cx="2092680" cy="1229760"/>
            </a:xfrm>
            <a:custGeom>
              <a:avLst/>
              <a:gdLst>
                <a:gd name="textAreaLeft" fmla="*/ 0 w 2092680"/>
                <a:gd name="textAreaRight" fmla="*/ 2093400 w 2092680"/>
                <a:gd name="textAreaTop" fmla="*/ 0 h 1229760"/>
                <a:gd name="textAreaBottom" fmla="*/ 1230480 h 1229760"/>
              </a:gdLst>
              <a:ahLst/>
              <a:rect l="textAreaLeft" t="textAreaTop" r="textAreaRight" b="textAreaBottom"/>
              <a:pathLst>
                <a:path w="5165" h="3247">
                  <a:moveTo>
                    <a:pt x="2396" y="1"/>
                  </a:moveTo>
                  <a:lnTo>
                    <a:pt x="0" y="2611"/>
                  </a:lnTo>
                  <a:lnTo>
                    <a:pt x="2198" y="3246"/>
                  </a:lnTo>
                  <a:lnTo>
                    <a:pt x="3859" y="2903"/>
                  </a:lnTo>
                  <a:lnTo>
                    <a:pt x="5164" y="2242"/>
                  </a:lnTo>
                  <a:lnTo>
                    <a:pt x="2396" y="1"/>
                  </a:lnTo>
                  <a:close/>
                </a:path>
              </a:pathLst>
            </a:custGeom>
            <a:solidFill>
              <a:srgbClr val="68a932"/>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4" name="Google Shape;226;p29"/>
            <p:cNvSpPr/>
            <p:nvPr/>
          </p:nvSpPr>
          <p:spPr>
            <a:xfrm>
              <a:off x="6655320" y="528840"/>
              <a:ext cx="970560" cy="1229760"/>
            </a:xfrm>
            <a:custGeom>
              <a:avLst/>
              <a:gdLst>
                <a:gd name="textAreaLeft" fmla="*/ 0 w 970560"/>
                <a:gd name="textAreaRight" fmla="*/ 971280 w 970560"/>
                <a:gd name="textAreaTop" fmla="*/ 0 h 1229760"/>
                <a:gd name="textAreaBottom" fmla="*/ 1230480 h 1229760"/>
              </a:gdLst>
              <a:ahLst/>
              <a:rect l="textAreaLeft" t="textAreaTop" r="textAreaRight" b="textAreaBottom"/>
              <a:pathLst>
                <a:path w="2396" h="3247">
                  <a:moveTo>
                    <a:pt x="2396" y="1"/>
                  </a:moveTo>
                  <a:lnTo>
                    <a:pt x="0" y="2611"/>
                  </a:lnTo>
                  <a:lnTo>
                    <a:pt x="2198" y="3246"/>
                  </a:lnTo>
                  <a:lnTo>
                    <a:pt x="2396"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5" name="Google Shape;227;p29"/>
            <p:cNvSpPr/>
            <p:nvPr/>
          </p:nvSpPr>
          <p:spPr>
            <a:xfrm>
              <a:off x="7625880" y="528840"/>
              <a:ext cx="1122120" cy="1099440"/>
            </a:xfrm>
            <a:custGeom>
              <a:avLst/>
              <a:gdLst>
                <a:gd name="textAreaLeft" fmla="*/ 0 w 1122120"/>
                <a:gd name="textAreaRight" fmla="*/ 1122840 w 1122120"/>
                <a:gd name="textAreaTop" fmla="*/ 0 h 1099440"/>
                <a:gd name="textAreaBottom" fmla="*/ 1100160 h 1099440"/>
              </a:gdLst>
              <a:ahLst/>
              <a:rect l="textAreaLeft" t="textAreaTop" r="textAreaRight" b="textAreaBottom"/>
              <a:pathLst>
                <a:path w="2770" h="2903">
                  <a:moveTo>
                    <a:pt x="1" y="1"/>
                  </a:moveTo>
                  <a:lnTo>
                    <a:pt x="1464" y="2903"/>
                  </a:lnTo>
                  <a:lnTo>
                    <a:pt x="2769" y="2242"/>
                  </a:lnTo>
                  <a:lnTo>
                    <a:pt x="1"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6" name="Google Shape;228;p29"/>
            <p:cNvSpPr/>
            <p:nvPr/>
          </p:nvSpPr>
          <p:spPr>
            <a:xfrm>
              <a:off x="6655320" y="1378440"/>
              <a:ext cx="2092680" cy="518400"/>
            </a:xfrm>
            <a:custGeom>
              <a:avLst/>
              <a:gdLst>
                <a:gd name="textAreaLeft" fmla="*/ 0 w 2092680"/>
                <a:gd name="textAreaRight" fmla="*/ 2093400 w 2092680"/>
                <a:gd name="textAreaTop" fmla="*/ 0 h 518400"/>
                <a:gd name="textAreaBottom" fmla="*/ 519120 h 518400"/>
              </a:gdLst>
              <a:ahLst/>
              <a:rect l="textAreaLeft" t="textAreaTop" r="textAreaRight" b="textAreaBottom"/>
              <a:pathLst>
                <a:path w="5165" h="1370">
                  <a:moveTo>
                    <a:pt x="5164" y="1"/>
                  </a:moveTo>
                  <a:lnTo>
                    <a:pt x="3859" y="662"/>
                  </a:lnTo>
                  <a:lnTo>
                    <a:pt x="2198" y="1005"/>
                  </a:lnTo>
                  <a:lnTo>
                    <a:pt x="0" y="370"/>
                  </a:lnTo>
                  <a:lnTo>
                    <a:pt x="889" y="1022"/>
                  </a:lnTo>
                  <a:lnTo>
                    <a:pt x="2396" y="1370"/>
                  </a:lnTo>
                  <a:lnTo>
                    <a:pt x="4057" y="1061"/>
                  </a:lnTo>
                  <a:lnTo>
                    <a:pt x="516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7" name="Google Shape;229;p29"/>
            <p:cNvSpPr/>
            <p:nvPr/>
          </p:nvSpPr>
          <p:spPr>
            <a:xfrm>
              <a:off x="6794280" y="28440"/>
              <a:ext cx="1713240" cy="1074960"/>
            </a:xfrm>
            <a:custGeom>
              <a:avLst/>
              <a:gdLst>
                <a:gd name="textAreaLeft" fmla="*/ 0 w 1713240"/>
                <a:gd name="textAreaRight" fmla="*/ 1713960 w 1713240"/>
                <a:gd name="textAreaTop" fmla="*/ 0 h 1074960"/>
                <a:gd name="textAreaBottom" fmla="*/ 1075680 h 1074960"/>
              </a:gdLst>
              <a:ahLst/>
              <a:rect l="textAreaLeft" t="textAreaTop" r="textAreaRight" b="textAreaBottom"/>
              <a:pathLst>
                <a:path w="4229" h="2838">
                  <a:moveTo>
                    <a:pt x="1980" y="1"/>
                  </a:moveTo>
                  <a:lnTo>
                    <a:pt x="1" y="2374"/>
                  </a:lnTo>
                  <a:lnTo>
                    <a:pt x="1804" y="2838"/>
                  </a:lnTo>
                  <a:lnTo>
                    <a:pt x="3259" y="2538"/>
                  </a:lnTo>
                  <a:lnTo>
                    <a:pt x="4229" y="2237"/>
                  </a:lnTo>
                  <a:lnTo>
                    <a:pt x="1980" y="1"/>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8" name="Google Shape;230;p29"/>
            <p:cNvSpPr/>
            <p:nvPr/>
          </p:nvSpPr>
          <p:spPr>
            <a:xfrm>
              <a:off x="6794280" y="880560"/>
              <a:ext cx="1713240" cy="370440"/>
            </a:xfrm>
            <a:custGeom>
              <a:avLst/>
              <a:gdLst>
                <a:gd name="textAreaLeft" fmla="*/ 0 w 1713240"/>
                <a:gd name="textAreaRight" fmla="*/ 1713960 w 1713240"/>
                <a:gd name="textAreaTop" fmla="*/ 0 h 370440"/>
                <a:gd name="textAreaBottom" fmla="*/ 371160 h 370440"/>
              </a:gdLst>
              <a:ahLst/>
              <a:rect l="textAreaLeft" t="textAreaTop" r="textAreaRight" b="textAreaBottom"/>
              <a:pathLst>
                <a:path w="4229" h="1039">
                  <a:moveTo>
                    <a:pt x="4229" y="0"/>
                  </a:moveTo>
                  <a:lnTo>
                    <a:pt x="3259" y="301"/>
                  </a:lnTo>
                  <a:lnTo>
                    <a:pt x="1804" y="601"/>
                  </a:lnTo>
                  <a:lnTo>
                    <a:pt x="932" y="494"/>
                  </a:lnTo>
                  <a:lnTo>
                    <a:pt x="1" y="137"/>
                  </a:lnTo>
                  <a:lnTo>
                    <a:pt x="662" y="738"/>
                  </a:lnTo>
                  <a:lnTo>
                    <a:pt x="1980" y="1039"/>
                  </a:lnTo>
                  <a:lnTo>
                    <a:pt x="3435" y="768"/>
                  </a:lnTo>
                  <a:lnTo>
                    <a:pt x="4229" y="0"/>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09" name="Google Shape;231;p29"/>
            <p:cNvSpPr/>
            <p:nvPr/>
          </p:nvSpPr>
          <p:spPr>
            <a:xfrm>
              <a:off x="6655320" y="1137600"/>
              <a:ext cx="897480" cy="606240"/>
            </a:xfrm>
            <a:custGeom>
              <a:avLst/>
              <a:gdLst>
                <a:gd name="textAreaLeft" fmla="*/ 0 w 897480"/>
                <a:gd name="textAreaRight" fmla="*/ 898200 w 897480"/>
                <a:gd name="textAreaTop" fmla="*/ 0 h 606240"/>
                <a:gd name="textAreaBottom" fmla="*/ 606960 h 606240"/>
              </a:gdLst>
              <a:ahLst/>
              <a:rect l="textAreaLeft" t="textAreaTop" r="textAreaRight" b="textAreaBottom"/>
              <a:pathLst>
                <a:path w="2216" h="1602">
                  <a:moveTo>
                    <a:pt x="936" y="0"/>
                  </a:moveTo>
                  <a:lnTo>
                    <a:pt x="0" y="970"/>
                  </a:lnTo>
                  <a:lnTo>
                    <a:pt x="2215" y="1601"/>
                  </a:lnTo>
                  <a:lnTo>
                    <a:pt x="936"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nvGrpSpPr>
            <p:cNvPr id="110" name="Google Shape;232;p29"/>
            <p:cNvGrpSpPr/>
            <p:nvPr/>
          </p:nvGrpSpPr>
          <p:grpSpPr>
            <a:xfrm>
              <a:off x="7596360" y="28440"/>
              <a:ext cx="918360" cy="961200"/>
              <a:chOff x="7596360" y="28440"/>
              <a:chExt cx="918360" cy="961200"/>
            </a:xfrm>
          </p:grpSpPr>
          <p:sp>
            <p:nvSpPr>
              <p:cNvPr id="111" name="Google Shape;233;p29"/>
              <p:cNvSpPr/>
              <p:nvPr/>
            </p:nvSpPr>
            <p:spPr>
              <a:xfrm>
                <a:off x="7596360" y="28440"/>
                <a:ext cx="911160" cy="961200"/>
              </a:xfrm>
              <a:custGeom>
                <a:avLst/>
                <a:gdLst>
                  <a:gd name="textAreaLeft" fmla="*/ 0 w 911160"/>
                  <a:gd name="textAreaRight" fmla="*/ 911880 w 911160"/>
                  <a:gd name="textAreaTop" fmla="*/ 0 h 961200"/>
                  <a:gd name="textAreaBottom" fmla="*/ 961920 h 961200"/>
                </a:gdLst>
                <a:ahLst/>
                <a:rect l="textAreaLeft" t="textAreaTop" r="textAreaRight" b="textAreaBottom"/>
                <a:pathLst>
                  <a:path w="2250" h="2538">
                    <a:moveTo>
                      <a:pt x="1" y="1"/>
                    </a:moveTo>
                    <a:lnTo>
                      <a:pt x="1280" y="2538"/>
                    </a:lnTo>
                    <a:lnTo>
                      <a:pt x="2250" y="2237"/>
                    </a:lnTo>
                    <a:lnTo>
                      <a:pt x="1"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12" name="Google Shape;234;p29"/>
              <p:cNvSpPr/>
              <p:nvPr/>
            </p:nvSpPr>
            <p:spPr>
              <a:xfrm>
                <a:off x="8115120" y="851760"/>
                <a:ext cx="399600" cy="136080"/>
              </a:xfrm>
              <a:custGeom>
                <a:avLst/>
                <a:gdLst>
                  <a:gd name="textAreaLeft" fmla="*/ 0 w 399600"/>
                  <a:gd name="textAreaRight" fmla="*/ 400320 w 399600"/>
                  <a:gd name="textAreaTop" fmla="*/ 0 h 136080"/>
                  <a:gd name="textAreaBottom" fmla="*/ 136800 h 136080"/>
                </a:gdLst>
                <a:ahLst/>
                <a:rect l="textAreaLeft" t="textAreaTop" r="textAreaRight" b="textAreaBottom"/>
                <a:pathLst>
                  <a:path w="13525" h="4500">
                    <a:moveTo>
                      <a:pt x="0" y="4500"/>
                    </a:moveTo>
                    <a:lnTo>
                      <a:pt x="13525" y="905"/>
                    </a:lnTo>
                    <a:lnTo>
                      <a:pt x="12382" y="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BE" sz="1400" spc="-1" strike="noStrike">
                  <a:solidFill>
                    <a:srgbClr val="000000"/>
                  </a:solidFill>
                  <a:latin typeface="Arial"/>
                  <a:ea typeface="Arial"/>
                </a:endParaRPr>
              </a:p>
            </p:txBody>
          </p:sp>
        </p:grpSp>
        <p:grpSp>
          <p:nvGrpSpPr>
            <p:cNvPr id="113" name="Google Shape;235;p29"/>
            <p:cNvGrpSpPr/>
            <p:nvPr/>
          </p:nvGrpSpPr>
          <p:grpSpPr>
            <a:xfrm>
              <a:off x="6794280" y="28440"/>
              <a:ext cx="804600" cy="1065960"/>
              <a:chOff x="6794280" y="28440"/>
              <a:chExt cx="804600" cy="1065960"/>
            </a:xfrm>
          </p:grpSpPr>
          <p:sp>
            <p:nvSpPr>
              <p:cNvPr id="114" name="Google Shape;236;p29"/>
              <p:cNvSpPr/>
              <p:nvPr/>
            </p:nvSpPr>
            <p:spPr>
              <a:xfrm>
                <a:off x="6797160" y="28440"/>
                <a:ext cx="801720" cy="1064880"/>
              </a:xfrm>
              <a:custGeom>
                <a:avLst/>
                <a:gdLst>
                  <a:gd name="textAreaLeft" fmla="*/ 0 w 801720"/>
                  <a:gd name="textAreaRight" fmla="*/ 802440 w 801720"/>
                  <a:gd name="textAreaTop" fmla="*/ 0 h 1064880"/>
                  <a:gd name="textAreaBottom" fmla="*/ 1065600 h 1064880"/>
                </a:gdLst>
                <a:ahLst/>
                <a:rect l="textAreaLeft" t="textAreaTop" r="textAreaRight" b="textAreaBottom"/>
                <a:pathLst>
                  <a:path w="1980" h="2838">
                    <a:moveTo>
                      <a:pt x="1980" y="1"/>
                    </a:moveTo>
                    <a:lnTo>
                      <a:pt x="1" y="2374"/>
                    </a:lnTo>
                    <a:lnTo>
                      <a:pt x="1804" y="2838"/>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15" name="Google Shape;237;p29"/>
              <p:cNvSpPr/>
              <p:nvPr/>
            </p:nvSpPr>
            <p:spPr>
              <a:xfrm>
                <a:off x="6795000" y="29880"/>
                <a:ext cx="801720" cy="1024560"/>
              </a:xfrm>
              <a:custGeom>
                <a:avLst/>
                <a:gdLst>
                  <a:gd name="textAreaLeft" fmla="*/ 0 w 801720"/>
                  <a:gd name="textAreaRight" fmla="*/ 802440 w 801720"/>
                  <a:gd name="textAreaTop" fmla="*/ 0 h 1024560"/>
                  <a:gd name="textAreaBottom" fmla="*/ 1025280 h 1024560"/>
                </a:gdLst>
                <a:ahLst/>
                <a:rect l="textAreaLeft" t="textAreaTop" r="textAreaRight" b="textAreaBottom"/>
                <a:pathLst>
                  <a:path w="1980" h="2705">
                    <a:moveTo>
                      <a:pt x="1980" y="1"/>
                    </a:moveTo>
                    <a:lnTo>
                      <a:pt x="1" y="2374"/>
                    </a:lnTo>
                    <a:lnTo>
                      <a:pt x="937" y="2705"/>
                    </a:lnTo>
                    <a:lnTo>
                      <a:pt x="198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16" name="Google Shape;238;p29"/>
              <p:cNvSpPr/>
              <p:nvPr/>
            </p:nvSpPr>
            <p:spPr>
              <a:xfrm>
                <a:off x="6794280" y="914040"/>
                <a:ext cx="732960" cy="180360"/>
              </a:xfrm>
              <a:custGeom>
                <a:avLst/>
                <a:gdLst>
                  <a:gd name="textAreaLeft" fmla="*/ 0 w 732960"/>
                  <a:gd name="textAreaRight" fmla="*/ 733680 w 732960"/>
                  <a:gd name="textAreaTop" fmla="*/ 0 h 180360"/>
                  <a:gd name="textAreaBottom" fmla="*/ 181080 h 180360"/>
                </a:gdLst>
                <a:ahLst/>
                <a:rect l="textAreaLeft" t="textAreaTop" r="textAreaRight" b="textAreaBottom"/>
                <a:pathLst>
                  <a:path w="24789" h="5953">
                    <a:moveTo>
                      <a:pt x="24789" y="5953"/>
                    </a:moveTo>
                    <a:lnTo>
                      <a:pt x="12788" y="4691"/>
                    </a:lnTo>
                    <a:lnTo>
                      <a:pt x="0" y="524"/>
                    </a:lnTo>
                    <a:lnTo>
                      <a:pt x="286" y="0"/>
                    </a:lnTo>
                    <a:lnTo>
                      <a:pt x="13716" y="2310"/>
                    </a:lnTo>
                    <a:close/>
                  </a:path>
                </a:pathLst>
              </a:custGeom>
              <a:solidFill>
                <a:schemeClr val="accent6"/>
              </a:solidFill>
              <a:ln w="0">
                <a:noFill/>
              </a:ln>
            </p:spPr>
            <p:style>
              <a:lnRef idx="0"/>
              <a:fillRef idx="0"/>
              <a:effectRef idx="0"/>
              <a:fontRef idx="minor"/>
            </p:style>
            <p:txBody>
              <a:bodyPr lIns="90000" rIns="90000" tIns="45000" bIns="45000" anchor="t">
                <a:noAutofit/>
              </a:bodyPr>
              <a:p>
                <a:pPr>
                  <a:lnSpc>
                    <a:spcPct val="100000"/>
                  </a:lnSpc>
                </a:pPr>
                <a:endParaRPr b="0" lang="en-BE" sz="1400" spc="-1" strike="noStrike">
                  <a:solidFill>
                    <a:srgbClr val="000000"/>
                  </a:solidFill>
                  <a:latin typeface="Arial"/>
                  <a:ea typeface="Arial"/>
                </a:endParaRPr>
              </a:p>
            </p:txBody>
          </p:sp>
        </p:grpSp>
      </p:grpSp>
      <p:sp>
        <p:nvSpPr>
          <p:cNvPr id="117" name="PlaceHolder 2"/>
          <p:cNvSpPr>
            <a:spLocks noGrp="1"/>
          </p:cNvSpPr>
          <p:nvPr>
            <p:ph type="title"/>
          </p:nvPr>
        </p:nvSpPr>
        <p:spPr>
          <a:xfrm>
            <a:off x="3008520" y="2881440"/>
            <a:ext cx="3126600" cy="48060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1600" spc="-1" strike="noStrike">
                <a:solidFill>
                  <a:srgbClr val="000000"/>
                </a:solidFill>
                <a:latin typeface="Fira Sans Extra Condensed Medium"/>
                <a:ea typeface="Fira Sans Extra Condensed Medium"/>
              </a:rPr>
              <a:t>Niek Scherpenhuijzen (VUA)</a:t>
            </a:r>
            <a:br>
              <a:rPr sz="1600"/>
            </a:br>
            <a:r>
              <a:rPr b="0" lang="en-GB" sz="1600" spc="-1" strike="noStrike">
                <a:solidFill>
                  <a:srgbClr val="000000"/>
                </a:solidFill>
                <a:latin typeface="Fira Sans Extra Condensed Medium"/>
                <a:ea typeface="Fira Sans Extra Condensed Medium"/>
              </a:rPr>
              <a:t>Rasmus Astrup (NIBIO)</a:t>
            </a:r>
            <a:br>
              <a:rPr sz="1600"/>
            </a:br>
            <a:r>
              <a:rPr b="0" lang="en-GB" sz="1600" spc="-1" strike="noStrike">
                <a:solidFill>
                  <a:srgbClr val="000000"/>
                </a:solidFill>
                <a:latin typeface="Fira Sans Extra Condensed Medium"/>
                <a:ea typeface="Fira Sans Extra Condensed Medium"/>
              </a:rPr>
              <a:t>Daniel Di Marzo (ALUFR)</a:t>
            </a:r>
            <a:endParaRPr b="0" lang="en-US" sz="1600" spc="-1" strike="noStrike">
              <a:solidFill>
                <a:srgbClr val="000000"/>
              </a:solidFill>
              <a:latin typeface="Calibri"/>
            </a:endParaRPr>
          </a:p>
        </p:txBody>
      </p:sp>
      <p:grpSp>
        <p:nvGrpSpPr>
          <p:cNvPr id="118" name="Google Shape;240;p29"/>
          <p:cNvGrpSpPr/>
          <p:nvPr/>
        </p:nvGrpSpPr>
        <p:grpSpPr>
          <a:xfrm>
            <a:off x="506880" y="3549600"/>
            <a:ext cx="933120" cy="921240"/>
            <a:chOff x="506880" y="3549600"/>
            <a:chExt cx="933120" cy="921240"/>
          </a:xfrm>
        </p:grpSpPr>
        <p:sp>
          <p:nvSpPr>
            <p:cNvPr id="119" name="Google Shape;241;p29"/>
            <p:cNvSpPr/>
            <p:nvPr/>
          </p:nvSpPr>
          <p:spPr>
            <a:xfrm>
              <a:off x="506880" y="3549600"/>
              <a:ext cx="933120" cy="921240"/>
            </a:xfrm>
            <a:custGeom>
              <a:avLst/>
              <a:gdLst>
                <a:gd name="textAreaLeft" fmla="*/ 0 w 933120"/>
                <a:gd name="textAreaRight" fmla="*/ 933840 w 933120"/>
                <a:gd name="textAreaTop" fmla="*/ 0 h 921240"/>
                <a:gd name="textAreaBottom" fmla="*/ 921960 h 92124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0" name="Google Shape;242;p29"/>
            <p:cNvSpPr/>
            <p:nvPr/>
          </p:nvSpPr>
          <p:spPr>
            <a:xfrm>
              <a:off x="591840" y="3549600"/>
              <a:ext cx="398880" cy="332280"/>
            </a:xfrm>
            <a:custGeom>
              <a:avLst/>
              <a:gdLst>
                <a:gd name="textAreaLeft" fmla="*/ 0 w 398880"/>
                <a:gd name="textAreaRight" fmla="*/ 399600 w 398880"/>
                <a:gd name="textAreaTop" fmla="*/ 0 h 332280"/>
                <a:gd name="textAreaBottom" fmla="*/ 333000 h 33228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1" name="Google Shape;243;p29"/>
            <p:cNvSpPr/>
            <p:nvPr/>
          </p:nvSpPr>
          <p:spPr>
            <a:xfrm>
              <a:off x="506880" y="3743640"/>
              <a:ext cx="484200" cy="346320"/>
            </a:xfrm>
            <a:custGeom>
              <a:avLst/>
              <a:gdLst>
                <a:gd name="textAreaLeft" fmla="*/ 0 w 484200"/>
                <a:gd name="textAreaRight" fmla="*/ 484920 w 484200"/>
                <a:gd name="textAreaTop" fmla="*/ 0 h 346320"/>
                <a:gd name="textAreaBottom" fmla="*/ 347040 h 346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2" name="Google Shape;244;p29"/>
            <p:cNvSpPr/>
            <p:nvPr/>
          </p:nvSpPr>
          <p:spPr>
            <a:xfrm>
              <a:off x="506880" y="3882600"/>
              <a:ext cx="704520" cy="283320"/>
            </a:xfrm>
            <a:custGeom>
              <a:avLst/>
              <a:gdLst>
                <a:gd name="textAreaLeft" fmla="*/ 0 w 704520"/>
                <a:gd name="textAreaRight" fmla="*/ 705240 w 704520"/>
                <a:gd name="textAreaTop" fmla="*/ 0 h 283320"/>
                <a:gd name="textAreaBottom" fmla="*/ 284040 h 28332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3" name="Google Shape;245;p29"/>
            <p:cNvSpPr/>
            <p:nvPr/>
          </p:nvSpPr>
          <p:spPr>
            <a:xfrm>
              <a:off x="506880" y="4090320"/>
              <a:ext cx="704520" cy="297000"/>
            </a:xfrm>
            <a:custGeom>
              <a:avLst/>
              <a:gdLst>
                <a:gd name="textAreaLeft" fmla="*/ 0 w 704520"/>
                <a:gd name="textAreaRight" fmla="*/ 705240 w 704520"/>
                <a:gd name="textAreaTop" fmla="*/ 0 h 297000"/>
                <a:gd name="textAreaBottom" fmla="*/ 297720 h 29700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grpSp>
        <p:nvGrpSpPr>
          <p:cNvPr id="124" name="Google Shape;246;p29"/>
          <p:cNvGrpSpPr/>
          <p:nvPr/>
        </p:nvGrpSpPr>
        <p:grpSpPr>
          <a:xfrm>
            <a:off x="1428840" y="3670200"/>
            <a:ext cx="806400" cy="795960"/>
            <a:chOff x="1428840" y="3670200"/>
            <a:chExt cx="806400" cy="795960"/>
          </a:xfrm>
        </p:grpSpPr>
        <p:sp>
          <p:nvSpPr>
            <p:cNvPr id="125" name="Google Shape;247;p29"/>
            <p:cNvSpPr/>
            <p:nvPr/>
          </p:nvSpPr>
          <p:spPr>
            <a:xfrm>
              <a:off x="1428840" y="3670200"/>
              <a:ext cx="806400" cy="795960"/>
            </a:xfrm>
            <a:custGeom>
              <a:avLst/>
              <a:gdLst>
                <a:gd name="textAreaLeft" fmla="*/ 0 w 806400"/>
                <a:gd name="textAreaRight" fmla="*/ 807120 w 806400"/>
                <a:gd name="textAreaTop" fmla="*/ 0 h 795960"/>
                <a:gd name="textAreaBottom" fmla="*/ 796680 h 79596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6" name="Google Shape;248;p29"/>
            <p:cNvSpPr/>
            <p:nvPr/>
          </p:nvSpPr>
          <p:spPr>
            <a:xfrm>
              <a:off x="1502280" y="3670200"/>
              <a:ext cx="344520" cy="287280"/>
            </a:xfrm>
            <a:custGeom>
              <a:avLst/>
              <a:gdLst>
                <a:gd name="textAreaLeft" fmla="*/ 0 w 344520"/>
                <a:gd name="textAreaRight" fmla="*/ 345240 w 344520"/>
                <a:gd name="textAreaTop" fmla="*/ 0 h 287280"/>
                <a:gd name="textAreaBottom" fmla="*/ 288000 h 28728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7" name="Google Shape;249;p29"/>
            <p:cNvSpPr/>
            <p:nvPr/>
          </p:nvSpPr>
          <p:spPr>
            <a:xfrm>
              <a:off x="1428840" y="3837960"/>
              <a:ext cx="418320" cy="299160"/>
            </a:xfrm>
            <a:custGeom>
              <a:avLst/>
              <a:gdLst>
                <a:gd name="textAreaLeft" fmla="*/ 0 w 418320"/>
                <a:gd name="textAreaRight" fmla="*/ 419040 w 418320"/>
                <a:gd name="textAreaTop" fmla="*/ 0 h 299160"/>
                <a:gd name="textAreaBottom" fmla="*/ 299880 h 2991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8" name="Google Shape;250;p29"/>
            <p:cNvSpPr/>
            <p:nvPr/>
          </p:nvSpPr>
          <p:spPr>
            <a:xfrm>
              <a:off x="1428840" y="3957840"/>
              <a:ext cx="608760" cy="244800"/>
            </a:xfrm>
            <a:custGeom>
              <a:avLst/>
              <a:gdLst>
                <a:gd name="textAreaLeft" fmla="*/ 0 w 608760"/>
                <a:gd name="textAreaRight" fmla="*/ 609480 w 608760"/>
                <a:gd name="textAreaTop" fmla="*/ 0 h 244800"/>
                <a:gd name="textAreaBottom" fmla="*/ 245520 h 24480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29" name="Google Shape;251;p29"/>
            <p:cNvSpPr/>
            <p:nvPr/>
          </p:nvSpPr>
          <p:spPr>
            <a:xfrm>
              <a:off x="1428840" y="4137840"/>
              <a:ext cx="608760" cy="256320"/>
            </a:xfrm>
            <a:custGeom>
              <a:avLst/>
              <a:gdLst>
                <a:gd name="textAreaLeft" fmla="*/ 0 w 608760"/>
                <a:gd name="textAreaRight" fmla="*/ 609480 w 608760"/>
                <a:gd name="textAreaTop" fmla="*/ 0 h 256320"/>
                <a:gd name="textAreaBottom" fmla="*/ 257040 h 25632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grpSp>
        <p:nvGrpSpPr>
          <p:cNvPr id="130" name="Google Shape;252;p29"/>
          <p:cNvGrpSpPr/>
          <p:nvPr/>
        </p:nvGrpSpPr>
        <p:grpSpPr>
          <a:xfrm>
            <a:off x="1926720" y="3929760"/>
            <a:ext cx="546120" cy="539280"/>
            <a:chOff x="1926720" y="3929760"/>
            <a:chExt cx="546120" cy="539280"/>
          </a:xfrm>
        </p:grpSpPr>
        <p:sp>
          <p:nvSpPr>
            <p:cNvPr id="131" name="Google Shape;253;p29"/>
            <p:cNvSpPr/>
            <p:nvPr/>
          </p:nvSpPr>
          <p:spPr>
            <a:xfrm>
              <a:off x="1926720" y="3929760"/>
              <a:ext cx="546120" cy="539280"/>
            </a:xfrm>
            <a:custGeom>
              <a:avLst/>
              <a:gdLst>
                <a:gd name="textAreaLeft" fmla="*/ 0 w 546120"/>
                <a:gd name="textAreaRight" fmla="*/ 546840 w 546120"/>
                <a:gd name="textAreaTop" fmla="*/ 0 h 539280"/>
                <a:gd name="textAreaBottom" fmla="*/ 540000 h 5392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2" name="Google Shape;254;p29"/>
            <p:cNvSpPr/>
            <p:nvPr/>
          </p:nvSpPr>
          <p:spPr>
            <a:xfrm>
              <a:off x="1976400" y="3929760"/>
              <a:ext cx="233280" cy="194400"/>
            </a:xfrm>
            <a:custGeom>
              <a:avLst/>
              <a:gdLst>
                <a:gd name="textAreaLeft" fmla="*/ 0 w 233280"/>
                <a:gd name="textAreaRight" fmla="*/ 234000 w 233280"/>
                <a:gd name="textAreaTop" fmla="*/ 0 h 194400"/>
                <a:gd name="textAreaBottom" fmla="*/ 195120 h 19440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3" name="Google Shape;255;p29"/>
            <p:cNvSpPr/>
            <p:nvPr/>
          </p:nvSpPr>
          <p:spPr>
            <a:xfrm>
              <a:off x="1926720" y="4043160"/>
              <a:ext cx="283320" cy="202680"/>
            </a:xfrm>
            <a:custGeom>
              <a:avLst/>
              <a:gdLst>
                <a:gd name="textAreaLeft" fmla="*/ 0 w 283320"/>
                <a:gd name="textAreaRight" fmla="*/ 284040 w 283320"/>
                <a:gd name="textAreaTop" fmla="*/ 0 h 202680"/>
                <a:gd name="textAreaBottom" fmla="*/ 203400 h 20268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4" name="Google Shape;256;p29"/>
            <p:cNvSpPr/>
            <p:nvPr/>
          </p:nvSpPr>
          <p:spPr>
            <a:xfrm>
              <a:off x="1926720" y="4124520"/>
              <a:ext cx="412560" cy="165600"/>
            </a:xfrm>
            <a:custGeom>
              <a:avLst/>
              <a:gdLst>
                <a:gd name="textAreaLeft" fmla="*/ 0 w 412560"/>
                <a:gd name="textAreaRight" fmla="*/ 413280 w 412560"/>
                <a:gd name="textAreaTop" fmla="*/ 0 h 165600"/>
                <a:gd name="textAreaBottom" fmla="*/ 166320 h 16560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5" name="Google Shape;257;p29"/>
            <p:cNvSpPr/>
            <p:nvPr/>
          </p:nvSpPr>
          <p:spPr>
            <a:xfrm>
              <a:off x="1926720" y="4246200"/>
              <a:ext cx="412560" cy="173520"/>
            </a:xfrm>
            <a:custGeom>
              <a:avLst/>
              <a:gdLst>
                <a:gd name="textAreaLeft" fmla="*/ 0 w 412560"/>
                <a:gd name="textAreaRight" fmla="*/ 413280 w 412560"/>
                <a:gd name="textAreaTop" fmla="*/ 0 h 173520"/>
                <a:gd name="textAreaBottom" fmla="*/ 174240 h 17352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GB" sz="1400" spc="-1" strike="noStrike">
                <a:solidFill>
                  <a:srgbClr val="000000"/>
                </a:solidFill>
                <a:latin typeface="Arial"/>
                <a:ea typeface="Arial"/>
              </a:endParaRPr>
            </a:p>
          </p:txBody>
        </p:sp>
      </p:grpSp>
      <p:grpSp>
        <p:nvGrpSpPr>
          <p:cNvPr id="136" name="Google Shape;258;p29"/>
          <p:cNvGrpSpPr/>
          <p:nvPr/>
        </p:nvGrpSpPr>
        <p:grpSpPr>
          <a:xfrm>
            <a:off x="7709760" y="3549600"/>
            <a:ext cx="933480" cy="921240"/>
            <a:chOff x="7709760" y="3549600"/>
            <a:chExt cx="933480" cy="921240"/>
          </a:xfrm>
        </p:grpSpPr>
        <p:sp>
          <p:nvSpPr>
            <p:cNvPr id="137" name="Google Shape;259;p29"/>
            <p:cNvSpPr/>
            <p:nvPr/>
          </p:nvSpPr>
          <p:spPr>
            <a:xfrm flipH="1">
              <a:off x="7709760" y="3549600"/>
              <a:ext cx="933120" cy="921240"/>
            </a:xfrm>
            <a:custGeom>
              <a:avLst/>
              <a:gdLst>
                <a:gd name="textAreaLeft" fmla="*/ -360 w 933120"/>
                <a:gd name="textAreaRight" fmla="*/ 933480 w 933120"/>
                <a:gd name="textAreaTop" fmla="*/ 0 h 921240"/>
                <a:gd name="textAreaBottom" fmla="*/ 921960 h 92124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8" name="Google Shape;260;p29"/>
            <p:cNvSpPr/>
            <p:nvPr/>
          </p:nvSpPr>
          <p:spPr>
            <a:xfrm flipH="1">
              <a:off x="8158680" y="3549600"/>
              <a:ext cx="398880" cy="332280"/>
            </a:xfrm>
            <a:custGeom>
              <a:avLst/>
              <a:gdLst>
                <a:gd name="textAreaLeft" fmla="*/ -360 w 398880"/>
                <a:gd name="textAreaRight" fmla="*/ 399240 w 398880"/>
                <a:gd name="textAreaTop" fmla="*/ 0 h 332280"/>
                <a:gd name="textAreaBottom" fmla="*/ 333000 h 33228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39" name="Google Shape;261;p29"/>
            <p:cNvSpPr/>
            <p:nvPr/>
          </p:nvSpPr>
          <p:spPr>
            <a:xfrm flipH="1">
              <a:off x="8158680" y="3743640"/>
              <a:ext cx="484200" cy="346320"/>
            </a:xfrm>
            <a:custGeom>
              <a:avLst/>
              <a:gdLst>
                <a:gd name="textAreaLeft" fmla="*/ 360 w 484200"/>
                <a:gd name="textAreaRight" fmla="*/ 485280 w 484200"/>
                <a:gd name="textAreaTop" fmla="*/ 0 h 346320"/>
                <a:gd name="textAreaBottom" fmla="*/ 347040 h 34632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0" name="Google Shape;262;p29"/>
            <p:cNvSpPr/>
            <p:nvPr/>
          </p:nvSpPr>
          <p:spPr>
            <a:xfrm flipH="1">
              <a:off x="7938360" y="3882600"/>
              <a:ext cx="704520" cy="283320"/>
            </a:xfrm>
            <a:custGeom>
              <a:avLst/>
              <a:gdLst>
                <a:gd name="textAreaLeft" fmla="*/ 360 w 704520"/>
                <a:gd name="textAreaRight" fmla="*/ 705600 w 704520"/>
                <a:gd name="textAreaTop" fmla="*/ 0 h 283320"/>
                <a:gd name="textAreaBottom" fmla="*/ 284040 h 28332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1" name="Google Shape;263;p29"/>
            <p:cNvSpPr/>
            <p:nvPr/>
          </p:nvSpPr>
          <p:spPr>
            <a:xfrm flipH="1">
              <a:off x="7938360" y="4090320"/>
              <a:ext cx="704520" cy="297000"/>
            </a:xfrm>
            <a:custGeom>
              <a:avLst/>
              <a:gdLst>
                <a:gd name="textAreaLeft" fmla="*/ 360 w 704520"/>
                <a:gd name="textAreaRight" fmla="*/ 705600 w 704520"/>
                <a:gd name="textAreaTop" fmla="*/ 0 h 297000"/>
                <a:gd name="textAreaBottom" fmla="*/ 297720 h 29700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grpSp>
        <p:nvGrpSpPr>
          <p:cNvPr id="142" name="Google Shape;264;p29"/>
          <p:cNvGrpSpPr/>
          <p:nvPr/>
        </p:nvGrpSpPr>
        <p:grpSpPr>
          <a:xfrm>
            <a:off x="6914520" y="3670200"/>
            <a:ext cx="806400" cy="795960"/>
            <a:chOff x="6914520" y="3670200"/>
            <a:chExt cx="806400" cy="795960"/>
          </a:xfrm>
        </p:grpSpPr>
        <p:sp>
          <p:nvSpPr>
            <p:cNvPr id="143" name="Google Shape;265;p29"/>
            <p:cNvSpPr/>
            <p:nvPr/>
          </p:nvSpPr>
          <p:spPr>
            <a:xfrm flipH="1">
              <a:off x="6914520" y="3670200"/>
              <a:ext cx="806400" cy="795960"/>
            </a:xfrm>
            <a:custGeom>
              <a:avLst/>
              <a:gdLst>
                <a:gd name="textAreaLeft" fmla="*/ -360 w 806400"/>
                <a:gd name="textAreaRight" fmla="*/ 806760 w 806400"/>
                <a:gd name="textAreaTop" fmla="*/ 0 h 795960"/>
                <a:gd name="textAreaBottom" fmla="*/ 796680 h 79596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4" name="Google Shape;266;p29"/>
            <p:cNvSpPr/>
            <p:nvPr/>
          </p:nvSpPr>
          <p:spPr>
            <a:xfrm flipH="1">
              <a:off x="7302600" y="3670200"/>
              <a:ext cx="344520" cy="287280"/>
            </a:xfrm>
            <a:custGeom>
              <a:avLst/>
              <a:gdLst>
                <a:gd name="textAreaLeft" fmla="*/ 360 w 344520"/>
                <a:gd name="textAreaRight" fmla="*/ 345600 w 344520"/>
                <a:gd name="textAreaTop" fmla="*/ 0 h 287280"/>
                <a:gd name="textAreaBottom" fmla="*/ 288000 h 28728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5" name="Google Shape;267;p29"/>
            <p:cNvSpPr/>
            <p:nvPr/>
          </p:nvSpPr>
          <p:spPr>
            <a:xfrm flipH="1">
              <a:off x="7302600" y="3837960"/>
              <a:ext cx="418320" cy="299160"/>
            </a:xfrm>
            <a:custGeom>
              <a:avLst/>
              <a:gdLst>
                <a:gd name="textAreaLeft" fmla="*/ -360 w 418320"/>
                <a:gd name="textAreaRight" fmla="*/ 418680 w 418320"/>
                <a:gd name="textAreaTop" fmla="*/ 0 h 299160"/>
                <a:gd name="textAreaBottom" fmla="*/ 299880 h 29916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6" name="Google Shape;268;p29"/>
            <p:cNvSpPr/>
            <p:nvPr/>
          </p:nvSpPr>
          <p:spPr>
            <a:xfrm flipH="1">
              <a:off x="7111800" y="3957840"/>
              <a:ext cx="608760" cy="244800"/>
            </a:xfrm>
            <a:custGeom>
              <a:avLst/>
              <a:gdLst>
                <a:gd name="textAreaLeft" fmla="*/ 360 w 608760"/>
                <a:gd name="textAreaRight" fmla="*/ 609840 w 608760"/>
                <a:gd name="textAreaTop" fmla="*/ 0 h 244800"/>
                <a:gd name="textAreaBottom" fmla="*/ 245520 h 24480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47" name="Google Shape;269;p29"/>
            <p:cNvSpPr/>
            <p:nvPr/>
          </p:nvSpPr>
          <p:spPr>
            <a:xfrm flipH="1">
              <a:off x="7111800" y="4137840"/>
              <a:ext cx="608760" cy="256320"/>
            </a:xfrm>
            <a:custGeom>
              <a:avLst/>
              <a:gdLst>
                <a:gd name="textAreaLeft" fmla="*/ 360 w 608760"/>
                <a:gd name="textAreaRight" fmla="*/ 609840 w 608760"/>
                <a:gd name="textAreaTop" fmla="*/ 0 h 256320"/>
                <a:gd name="textAreaBottom" fmla="*/ 257040 h 25632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grpSp>
      <p:grpSp>
        <p:nvGrpSpPr>
          <p:cNvPr id="148" name="Google Shape;270;p29"/>
          <p:cNvGrpSpPr/>
          <p:nvPr/>
        </p:nvGrpSpPr>
        <p:grpSpPr>
          <a:xfrm>
            <a:off x="6677280" y="3929760"/>
            <a:ext cx="546120" cy="539280"/>
            <a:chOff x="6677280" y="3929760"/>
            <a:chExt cx="546120" cy="539280"/>
          </a:xfrm>
        </p:grpSpPr>
        <p:sp>
          <p:nvSpPr>
            <p:cNvPr id="149" name="Google Shape;271;p29"/>
            <p:cNvSpPr/>
            <p:nvPr/>
          </p:nvSpPr>
          <p:spPr>
            <a:xfrm flipH="1">
              <a:off x="6676920" y="3929760"/>
              <a:ext cx="546120" cy="539280"/>
            </a:xfrm>
            <a:custGeom>
              <a:avLst/>
              <a:gdLst>
                <a:gd name="textAreaLeft" fmla="*/ 360 w 546120"/>
                <a:gd name="textAreaRight" fmla="*/ 547200 w 546120"/>
                <a:gd name="textAreaTop" fmla="*/ 0 h 539280"/>
                <a:gd name="textAreaBottom" fmla="*/ 540000 h 539280"/>
              </a:gdLst>
              <a:ahLst/>
              <a:rect l="textAreaLeft" t="textAreaTop" r="textAreaRight" b="textAreaBottom"/>
              <a:pathLst>
                <a:path w="4758" h="4697">
                  <a:moveTo>
                    <a:pt x="1744" y="1"/>
                  </a:moveTo>
                  <a:lnTo>
                    <a:pt x="434" y="988"/>
                  </a:lnTo>
                  <a:lnTo>
                    <a:pt x="1" y="2757"/>
                  </a:lnTo>
                  <a:lnTo>
                    <a:pt x="945" y="4272"/>
                  </a:lnTo>
                  <a:lnTo>
                    <a:pt x="2469" y="4697"/>
                  </a:lnTo>
                  <a:lnTo>
                    <a:pt x="3886" y="4345"/>
                  </a:lnTo>
                  <a:lnTo>
                    <a:pt x="4757" y="3001"/>
                  </a:lnTo>
                  <a:lnTo>
                    <a:pt x="4645" y="1306"/>
                  </a:lnTo>
                  <a:lnTo>
                    <a:pt x="3413" y="250"/>
                  </a:lnTo>
                  <a:lnTo>
                    <a:pt x="1744" y="1"/>
                  </a:lnTo>
                  <a:close/>
                </a:path>
              </a:pathLst>
            </a:custGeom>
            <a:solidFill>
              <a:srgbClr val="38761d"/>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50" name="Google Shape;272;p29"/>
            <p:cNvSpPr/>
            <p:nvPr/>
          </p:nvSpPr>
          <p:spPr>
            <a:xfrm flipH="1">
              <a:off x="6939720" y="3929760"/>
              <a:ext cx="233280" cy="194400"/>
            </a:xfrm>
            <a:custGeom>
              <a:avLst/>
              <a:gdLst>
                <a:gd name="textAreaLeft" fmla="*/ -360 w 233280"/>
                <a:gd name="textAreaRight" fmla="*/ 233640 w 233280"/>
                <a:gd name="textAreaTop" fmla="*/ 0 h 194400"/>
                <a:gd name="textAreaBottom" fmla="*/ 195120 h 194400"/>
              </a:gdLst>
              <a:ahLst/>
              <a:rect l="textAreaLeft" t="textAreaTop" r="textAreaRight" b="textAreaBottom"/>
              <a:pathLst>
                <a:path w="2036" h="1697">
                  <a:moveTo>
                    <a:pt x="1310" y="1"/>
                  </a:moveTo>
                  <a:lnTo>
                    <a:pt x="0" y="988"/>
                  </a:lnTo>
                  <a:lnTo>
                    <a:pt x="2035" y="1696"/>
                  </a:lnTo>
                  <a:lnTo>
                    <a:pt x="1310" y="1"/>
                  </a:lnTo>
                  <a:close/>
                </a:path>
              </a:pathLst>
            </a:custGeom>
            <a:solidFill>
              <a:schemeClr val="accent6"/>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51" name="Google Shape;273;p29"/>
            <p:cNvSpPr/>
            <p:nvPr/>
          </p:nvSpPr>
          <p:spPr>
            <a:xfrm flipH="1">
              <a:off x="6939720" y="4043160"/>
              <a:ext cx="283320" cy="202680"/>
            </a:xfrm>
            <a:custGeom>
              <a:avLst/>
              <a:gdLst>
                <a:gd name="textAreaLeft" fmla="*/ 360 w 283320"/>
                <a:gd name="textAreaRight" fmla="*/ 284400 w 283320"/>
                <a:gd name="textAreaTop" fmla="*/ 0 h 202680"/>
                <a:gd name="textAreaBottom" fmla="*/ 203400 h 202680"/>
              </a:gdLst>
              <a:ahLst/>
              <a:rect l="textAreaLeft" t="textAreaTop" r="textAreaRight" b="textAreaBottom"/>
              <a:pathLst>
                <a:path w="2470" h="1769">
                  <a:moveTo>
                    <a:pt x="434" y="0"/>
                  </a:moveTo>
                  <a:lnTo>
                    <a:pt x="1" y="1769"/>
                  </a:lnTo>
                  <a:lnTo>
                    <a:pt x="2469" y="708"/>
                  </a:lnTo>
                  <a:lnTo>
                    <a:pt x="434" y="0"/>
                  </a:lnTo>
                  <a:close/>
                </a:path>
              </a:pathLst>
            </a:custGeom>
            <a:solidFill>
              <a:schemeClr val="accent5"/>
            </a:solid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52" name="Google Shape;274;p29"/>
            <p:cNvSpPr/>
            <p:nvPr/>
          </p:nvSpPr>
          <p:spPr>
            <a:xfrm flipH="1">
              <a:off x="6810480" y="4124520"/>
              <a:ext cx="412560" cy="165600"/>
            </a:xfrm>
            <a:custGeom>
              <a:avLst/>
              <a:gdLst>
                <a:gd name="textAreaLeft" fmla="*/ -360 w 412560"/>
                <a:gd name="textAreaRight" fmla="*/ 412920 w 412560"/>
                <a:gd name="textAreaTop" fmla="*/ 0 h 165600"/>
                <a:gd name="textAreaBottom" fmla="*/ 166320 h 165600"/>
              </a:gdLst>
              <a:ahLst/>
              <a:rect l="textAreaLeft" t="textAreaTop" r="textAreaRight" b="textAreaBottom"/>
              <a:pathLst>
                <a:path w="3594" h="1447">
                  <a:moveTo>
                    <a:pt x="2469" y="0"/>
                  </a:moveTo>
                  <a:lnTo>
                    <a:pt x="1" y="1061"/>
                  </a:lnTo>
                  <a:lnTo>
                    <a:pt x="3594" y="1447"/>
                  </a:lnTo>
                  <a:lnTo>
                    <a:pt x="2469" y="0"/>
                  </a:lnTo>
                  <a:close/>
                </a:path>
              </a:pathLst>
            </a:custGeom>
            <a:solidFill>
              <a:schemeClr val="accent4"/>
            </a:solidFill>
            <a:ln w="0">
              <a:noFill/>
            </a:ln>
          </p:spPr>
          <p:style>
            <a:lnRef idx="0"/>
            <a:fillRef idx="0"/>
            <a:effectRef idx="0"/>
            <a:fontRef idx="minor"/>
          </p:style>
          <p:txBody>
            <a:bodyPr lIns="90000" rIns="90000" tIns="83160" bIns="83160" anchor="ctr">
              <a:noAutofit/>
            </a:bodyPr>
            <a:p>
              <a:pPr>
                <a:lnSpc>
                  <a:spcPct val="100000"/>
                </a:lnSpc>
                <a:tabLst>
                  <a:tab algn="l" pos="0"/>
                </a:tabLst>
              </a:pPr>
              <a:endParaRPr b="0" lang="en-GB" sz="1400" spc="-1" strike="noStrike">
                <a:solidFill>
                  <a:srgbClr val="000000"/>
                </a:solidFill>
                <a:latin typeface="Arial"/>
                <a:ea typeface="Arial"/>
              </a:endParaRPr>
            </a:p>
          </p:txBody>
        </p:sp>
        <p:sp>
          <p:nvSpPr>
            <p:cNvPr id="153" name="Google Shape;275;p29"/>
            <p:cNvSpPr/>
            <p:nvPr/>
          </p:nvSpPr>
          <p:spPr>
            <a:xfrm flipH="1">
              <a:off x="6810480" y="4246200"/>
              <a:ext cx="412560" cy="173520"/>
            </a:xfrm>
            <a:custGeom>
              <a:avLst/>
              <a:gdLst>
                <a:gd name="textAreaLeft" fmla="*/ -360 w 412560"/>
                <a:gd name="textAreaRight" fmla="*/ 412920 w 412560"/>
                <a:gd name="textAreaTop" fmla="*/ 0 h 173520"/>
                <a:gd name="textAreaBottom" fmla="*/ 174240 h 173520"/>
              </a:gdLst>
              <a:ahLst/>
              <a:rect l="textAreaLeft" t="textAreaTop" r="textAreaRight" b="textAreaBottom"/>
              <a:pathLst>
                <a:path w="3594" h="1516">
                  <a:moveTo>
                    <a:pt x="1" y="1"/>
                  </a:moveTo>
                  <a:lnTo>
                    <a:pt x="945" y="1516"/>
                  </a:lnTo>
                  <a:lnTo>
                    <a:pt x="3594" y="387"/>
                  </a:lnTo>
                  <a:lnTo>
                    <a:pt x="1" y="1"/>
                  </a:lnTo>
                  <a:close/>
                </a:path>
              </a:pathLst>
            </a:custGeom>
            <a:solidFill>
              <a:schemeClr val="accent1"/>
            </a:solidFill>
            <a:ln w="0">
              <a:noFill/>
            </a:ln>
          </p:spPr>
          <p:style>
            <a:lnRef idx="0"/>
            <a:fillRef idx="0"/>
            <a:effectRef idx="0"/>
            <a:fontRef idx="minor"/>
          </p:style>
          <p:txBody>
            <a:bodyPr lIns="90000" rIns="90000" tIns="87120" bIns="87120" anchor="ctr">
              <a:noAutofit/>
            </a:bodyPr>
            <a:p>
              <a:pPr>
                <a:lnSpc>
                  <a:spcPct val="100000"/>
                </a:lnSpc>
                <a:tabLst>
                  <a:tab algn="l" pos="0"/>
                </a:tabLst>
              </a:pPr>
              <a:endParaRPr b="0" lang="en-GB" sz="1400" spc="-1" strike="noStrike">
                <a:solidFill>
                  <a:srgbClr val="000000"/>
                </a:solidFill>
                <a:latin typeface="Arial"/>
                <a:ea typeface="Arial"/>
              </a:endParaRPr>
            </a:p>
          </p:txBody>
        </p:sp>
      </p:grpSp>
      <p:pic>
        <p:nvPicPr>
          <p:cNvPr id="154" name="Google Shape;276;p29" descr=""/>
          <p:cNvPicPr/>
          <p:nvPr/>
        </p:nvPicPr>
        <p:blipFill>
          <a:blip r:embed="rId2"/>
          <a:stretch/>
        </p:blipFill>
        <p:spPr>
          <a:xfrm>
            <a:off x="2073960" y="4584960"/>
            <a:ext cx="1741320" cy="387000"/>
          </a:xfrm>
          <a:prstGeom prst="rect">
            <a:avLst/>
          </a:prstGeom>
          <a:noFill/>
          <a:ln w="0">
            <a:noFill/>
          </a:ln>
        </p:spPr>
      </p:pic>
      <p:sp>
        <p:nvSpPr>
          <p:cNvPr id="155" name="Google Shape;277;p29"/>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Google Shape;142;p28"/>
          <p:cNvSpPr/>
          <p:nvPr/>
        </p:nvSpPr>
        <p:spPr>
          <a:xfrm>
            <a:off x="381960" y="856080"/>
            <a:ext cx="2532960" cy="1660680"/>
          </a:xfrm>
          <a:custGeom>
            <a:avLst/>
            <a:gdLst>
              <a:gd name="textAreaLeft" fmla="*/ 0 w 2532960"/>
              <a:gd name="textAreaRight" fmla="*/ 2533680 w 2532960"/>
              <a:gd name="textAreaTop" fmla="*/ 0 h 1660680"/>
              <a:gd name="textAreaBottom" fmla="*/ 1661400 h 166068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57" name="Google Shape;143;p28"/>
          <p:cNvSpPr/>
          <p:nvPr/>
        </p:nvSpPr>
        <p:spPr>
          <a:xfrm>
            <a:off x="381960" y="2602440"/>
            <a:ext cx="2532960" cy="1660680"/>
          </a:xfrm>
          <a:custGeom>
            <a:avLst/>
            <a:gdLst>
              <a:gd name="textAreaLeft" fmla="*/ 0 w 2532960"/>
              <a:gd name="textAreaRight" fmla="*/ 2533680 w 2532960"/>
              <a:gd name="textAreaTop" fmla="*/ 0 h 1660680"/>
              <a:gd name="textAreaBottom" fmla="*/ 1661400 h 166068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58" name="Google Shape;144;p28"/>
          <p:cNvSpPr/>
          <p:nvPr/>
        </p:nvSpPr>
        <p:spPr>
          <a:xfrm>
            <a:off x="6228000" y="856080"/>
            <a:ext cx="2532960" cy="1660680"/>
          </a:xfrm>
          <a:custGeom>
            <a:avLst/>
            <a:gdLst>
              <a:gd name="textAreaLeft" fmla="*/ 0 w 2532960"/>
              <a:gd name="textAreaRight" fmla="*/ 2533680 w 2532960"/>
              <a:gd name="textAreaTop" fmla="*/ 0 h 1660680"/>
              <a:gd name="textAreaBottom" fmla="*/ 1661400 h 166068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59" name="Google Shape;145;p28"/>
          <p:cNvSpPr/>
          <p:nvPr/>
        </p:nvSpPr>
        <p:spPr>
          <a:xfrm>
            <a:off x="6228000" y="2602440"/>
            <a:ext cx="2532960" cy="1660680"/>
          </a:xfrm>
          <a:custGeom>
            <a:avLst/>
            <a:gdLst>
              <a:gd name="textAreaLeft" fmla="*/ 0 w 2532960"/>
              <a:gd name="textAreaRight" fmla="*/ 2533680 w 2532960"/>
              <a:gd name="textAreaTop" fmla="*/ 0 h 1660680"/>
              <a:gd name="textAreaBottom" fmla="*/ 1661400 h 166068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l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60" name="PlaceHolder 1"/>
          <p:cNvSpPr>
            <a:spLocks noGrp="1"/>
          </p:cNvSpPr>
          <p:nvPr>
            <p:ph type="title"/>
          </p:nvPr>
        </p:nvSpPr>
        <p:spPr>
          <a:xfrm>
            <a:off x="1282320" y="297000"/>
            <a:ext cx="6578640" cy="48060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GB" sz="2800" spc="-1" strike="noStrike">
                <a:solidFill>
                  <a:srgbClr val="000000"/>
                </a:solidFill>
                <a:latin typeface="Fira Sans Extra Condensed Medium"/>
                <a:ea typeface="Fira Sans Extra Condensed Medium"/>
              </a:rPr>
              <a:t>WP3: </a:t>
            </a:r>
            <a:r>
              <a:rPr b="0" lang="en-US" sz="2800" spc="-1" strike="noStrike">
                <a:solidFill>
                  <a:srgbClr val="000000"/>
                </a:solidFill>
                <a:latin typeface="Fira Sans Extra Condensed Medium"/>
                <a:ea typeface="Fira Sans Extra Condensed Medium"/>
              </a:rPr>
              <a:t>Forest modelling framework</a:t>
            </a:r>
            <a:endParaRPr b="0" lang="en-US" sz="2800" spc="-1" strike="noStrike">
              <a:solidFill>
                <a:srgbClr val="000000"/>
              </a:solidFill>
              <a:latin typeface="Calibri"/>
            </a:endParaRPr>
          </a:p>
        </p:txBody>
      </p:sp>
      <p:sp>
        <p:nvSpPr>
          <p:cNvPr id="161" name="Google Shape;147;p28"/>
          <p:cNvSpPr/>
          <p:nvPr/>
        </p:nvSpPr>
        <p:spPr>
          <a:xfrm>
            <a:off x="699120" y="2787840"/>
            <a:ext cx="1894320" cy="477720"/>
          </a:xfrm>
          <a:prstGeom prst="rect">
            <a:avLst/>
          </a:prstGeom>
          <a:noFill/>
          <a:ln w="0">
            <a:noFill/>
          </a:ln>
        </p:spPr>
        <p:style>
          <a:lnRef idx="0"/>
          <a:fillRef idx="0"/>
          <a:effectRef idx="0"/>
          <a:fontRef idx="minor"/>
        </p:style>
        <p:txBody>
          <a:bodyPr lIns="90000" rIns="90000" tIns="91440" bIns="91440" anchor="t">
            <a:noAutofit/>
          </a:bodyPr>
          <a:p>
            <a:pPr algn="ctr" defTabSz="914400">
              <a:lnSpc>
                <a:spcPct val="115000"/>
              </a:lnSpc>
              <a:spcAft>
                <a:spcPts val="1599"/>
              </a:spcAft>
              <a:tabLst>
                <a:tab algn="l" pos="0"/>
              </a:tabLst>
            </a:pPr>
            <a:r>
              <a:rPr b="1" lang="en-GB" sz="2000" spc="-1" strike="noStrike">
                <a:solidFill>
                  <a:srgbClr val="bf9164"/>
                </a:solidFill>
                <a:latin typeface="Roboto"/>
                <a:ea typeface="Roboto"/>
              </a:rPr>
              <a:t>II</a:t>
            </a:r>
            <a:endParaRPr b="0" lang="en-US" sz="2000" spc="-1" strike="noStrike">
              <a:solidFill>
                <a:srgbClr val="000000"/>
              </a:solidFill>
              <a:latin typeface="Calibri"/>
            </a:endParaRPr>
          </a:p>
        </p:txBody>
      </p:sp>
      <p:sp>
        <p:nvSpPr>
          <p:cNvPr id="162" name="Google Shape;148;p28"/>
          <p:cNvSpPr/>
          <p:nvPr/>
        </p:nvSpPr>
        <p:spPr>
          <a:xfrm>
            <a:off x="703440" y="1038240"/>
            <a:ext cx="1894320" cy="477720"/>
          </a:xfrm>
          <a:prstGeom prst="rect">
            <a:avLst/>
          </a:prstGeom>
          <a:noFill/>
          <a:ln w="0">
            <a:noFill/>
          </a:ln>
        </p:spPr>
        <p:style>
          <a:lnRef idx="0"/>
          <a:fillRef idx="0"/>
          <a:effectRef idx="0"/>
          <a:fontRef idx="minor"/>
        </p:style>
        <p:txBody>
          <a:bodyPr lIns="90000" rIns="90000" tIns="91440" bIns="91440" anchor="t">
            <a:noAutofit/>
          </a:bodyPr>
          <a:p>
            <a:pPr algn="ctr" defTabSz="914400">
              <a:lnSpc>
                <a:spcPct val="115000"/>
              </a:lnSpc>
              <a:spcAft>
                <a:spcPts val="1599"/>
              </a:spcAft>
              <a:tabLst>
                <a:tab algn="l" pos="0"/>
              </a:tabLst>
            </a:pPr>
            <a:r>
              <a:rPr b="1" lang="en-GB" sz="2000" spc="-1" strike="noStrike">
                <a:solidFill>
                  <a:srgbClr val="7dc144"/>
                </a:solidFill>
                <a:latin typeface="Roboto"/>
                <a:ea typeface="Roboto"/>
              </a:rPr>
              <a:t>I</a:t>
            </a:r>
            <a:endParaRPr b="0" lang="en-US" sz="2000" spc="-1" strike="noStrike">
              <a:solidFill>
                <a:srgbClr val="000000"/>
              </a:solidFill>
              <a:latin typeface="Calibri"/>
            </a:endParaRPr>
          </a:p>
        </p:txBody>
      </p:sp>
      <p:sp>
        <p:nvSpPr>
          <p:cNvPr id="163" name="Google Shape;149;p28"/>
          <p:cNvSpPr/>
          <p:nvPr/>
        </p:nvSpPr>
        <p:spPr>
          <a:xfrm>
            <a:off x="6545160" y="2784600"/>
            <a:ext cx="1899000" cy="477720"/>
          </a:xfrm>
          <a:prstGeom prst="rect">
            <a:avLst/>
          </a:prstGeom>
          <a:noFill/>
          <a:ln w="0">
            <a:noFill/>
          </a:ln>
        </p:spPr>
        <p:style>
          <a:lnRef idx="0"/>
          <a:fillRef idx="0"/>
          <a:effectRef idx="0"/>
          <a:fontRef idx="minor"/>
        </p:style>
        <p:txBody>
          <a:bodyPr lIns="90000" rIns="90000" tIns="91440" bIns="91440" anchor="t">
            <a:noAutofit/>
          </a:bodyPr>
          <a:p>
            <a:pPr algn="ctr" defTabSz="914400">
              <a:lnSpc>
                <a:spcPct val="115000"/>
              </a:lnSpc>
              <a:spcAft>
                <a:spcPts val="1599"/>
              </a:spcAft>
              <a:tabLst>
                <a:tab algn="l" pos="0"/>
              </a:tabLst>
            </a:pPr>
            <a:r>
              <a:rPr b="1" lang="en-GB" sz="2000" spc="-1" strike="noStrike">
                <a:solidFill>
                  <a:srgbClr val="22b573"/>
                </a:solidFill>
                <a:latin typeface="Roboto"/>
                <a:ea typeface="Roboto"/>
              </a:rPr>
              <a:t>IV</a:t>
            </a:r>
            <a:endParaRPr b="0" lang="en-US" sz="2000" spc="-1" strike="noStrike">
              <a:solidFill>
                <a:srgbClr val="000000"/>
              </a:solidFill>
              <a:latin typeface="Calibri"/>
            </a:endParaRPr>
          </a:p>
        </p:txBody>
      </p:sp>
      <p:sp>
        <p:nvSpPr>
          <p:cNvPr id="164" name="Google Shape;150;p28"/>
          <p:cNvSpPr/>
          <p:nvPr/>
        </p:nvSpPr>
        <p:spPr>
          <a:xfrm>
            <a:off x="6545160" y="1040040"/>
            <a:ext cx="1899000" cy="477720"/>
          </a:xfrm>
          <a:prstGeom prst="rect">
            <a:avLst/>
          </a:prstGeom>
          <a:noFill/>
          <a:ln w="0">
            <a:noFill/>
          </a:ln>
        </p:spPr>
        <p:style>
          <a:lnRef idx="0"/>
          <a:fillRef idx="0"/>
          <a:effectRef idx="0"/>
          <a:fontRef idx="minor"/>
        </p:style>
        <p:txBody>
          <a:bodyPr lIns="90000" rIns="90000" tIns="91440" bIns="91440" anchor="t">
            <a:noAutofit/>
          </a:bodyPr>
          <a:p>
            <a:pPr algn="ctr" defTabSz="914400">
              <a:lnSpc>
                <a:spcPct val="115000"/>
              </a:lnSpc>
              <a:spcAft>
                <a:spcPts val="1599"/>
              </a:spcAft>
              <a:tabLst>
                <a:tab algn="l" pos="0"/>
              </a:tabLst>
            </a:pPr>
            <a:r>
              <a:rPr b="1" lang="en-GB" sz="2000" spc="-1" strike="noStrike">
                <a:solidFill>
                  <a:srgbClr val="97cd69"/>
                </a:solidFill>
                <a:latin typeface="Roboto"/>
                <a:ea typeface="Roboto"/>
              </a:rPr>
              <a:t>III</a:t>
            </a:r>
            <a:endParaRPr b="0" lang="en-US" sz="2000" spc="-1" strike="noStrike">
              <a:solidFill>
                <a:srgbClr val="000000"/>
              </a:solidFill>
              <a:latin typeface="Calibri"/>
            </a:endParaRPr>
          </a:p>
        </p:txBody>
      </p:sp>
      <p:grpSp>
        <p:nvGrpSpPr>
          <p:cNvPr id="165" name="Google Shape;151;p28"/>
          <p:cNvGrpSpPr/>
          <p:nvPr/>
        </p:nvGrpSpPr>
        <p:grpSpPr>
          <a:xfrm>
            <a:off x="3429360" y="965880"/>
            <a:ext cx="2284560" cy="3205440"/>
            <a:chOff x="3429360" y="965880"/>
            <a:chExt cx="2284560" cy="3205440"/>
          </a:xfrm>
        </p:grpSpPr>
        <p:sp>
          <p:nvSpPr>
            <p:cNvPr id="166" name="Google Shape;152;p28"/>
            <p:cNvSpPr/>
            <p:nvPr/>
          </p:nvSpPr>
          <p:spPr>
            <a:xfrm>
              <a:off x="4674960" y="3167280"/>
              <a:ext cx="150480" cy="963000"/>
            </a:xfrm>
            <a:custGeom>
              <a:avLst/>
              <a:gdLst>
                <a:gd name="textAreaLeft" fmla="*/ 0 w 150480"/>
                <a:gd name="textAreaRight" fmla="*/ 151200 w 150480"/>
                <a:gd name="textAreaTop" fmla="*/ 0 h 963000"/>
                <a:gd name="textAreaBottom" fmla="*/ 963720 h 963000"/>
              </a:gdLst>
              <a:ahLst/>
              <a:rect l="textAreaLeft" t="textAreaTop" r="textAreaRight" b="textAreaBottom"/>
              <a:pathLst>
                <a:path w="890" h="7433">
                  <a:moveTo>
                    <a:pt x="729" y="1"/>
                  </a:moveTo>
                  <a:lnTo>
                    <a:pt x="729" y="1"/>
                  </a:lnTo>
                  <a:cubicBezTo>
                    <a:pt x="180" y="2414"/>
                    <a:pt x="0" y="4898"/>
                    <a:pt x="198" y="7364"/>
                  </a:cubicBezTo>
                  <a:lnTo>
                    <a:pt x="459" y="7432"/>
                  </a:lnTo>
                  <a:cubicBezTo>
                    <a:pt x="800" y="4971"/>
                    <a:pt x="890" y="2480"/>
                    <a:pt x="729" y="1"/>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67" name="Google Shape;153;p28"/>
            <p:cNvSpPr/>
            <p:nvPr/>
          </p:nvSpPr>
          <p:spPr>
            <a:xfrm>
              <a:off x="4173840" y="3175560"/>
              <a:ext cx="339480" cy="964800"/>
            </a:xfrm>
            <a:custGeom>
              <a:avLst/>
              <a:gdLst>
                <a:gd name="textAreaLeft" fmla="*/ 0 w 339480"/>
                <a:gd name="textAreaRight" fmla="*/ 340200 w 339480"/>
                <a:gd name="textAreaTop" fmla="*/ 0 h 964800"/>
                <a:gd name="textAreaBottom" fmla="*/ 965520 h 964800"/>
              </a:gdLst>
              <a:ahLst/>
              <a:rect l="textAreaLeft" t="textAreaTop" r="textAreaRight" b="textAreaBottom"/>
              <a:pathLst>
                <a:path w="2004" h="7448">
                  <a:moveTo>
                    <a:pt x="0" y="0"/>
                  </a:moveTo>
                  <a:lnTo>
                    <a:pt x="0" y="0"/>
                  </a:lnTo>
                  <a:cubicBezTo>
                    <a:pt x="668" y="2447"/>
                    <a:pt x="1294" y="4902"/>
                    <a:pt x="1880" y="7368"/>
                  </a:cubicBezTo>
                  <a:lnTo>
                    <a:pt x="1997" y="7448"/>
                  </a:lnTo>
                  <a:cubicBezTo>
                    <a:pt x="2003" y="5945"/>
                    <a:pt x="1836" y="4448"/>
                    <a:pt x="1496" y="2983"/>
                  </a:cubicBezTo>
                  <a:cubicBezTo>
                    <a:pt x="1239" y="1882"/>
                    <a:pt x="852" y="747"/>
                    <a:pt x="0"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68" name="Google Shape;154;p28"/>
            <p:cNvSpPr/>
            <p:nvPr/>
          </p:nvSpPr>
          <p:spPr>
            <a:xfrm>
              <a:off x="4881960" y="3481920"/>
              <a:ext cx="276480" cy="668160"/>
            </a:xfrm>
            <a:custGeom>
              <a:avLst/>
              <a:gdLst>
                <a:gd name="textAreaLeft" fmla="*/ 0 w 276480"/>
                <a:gd name="textAreaRight" fmla="*/ 277200 w 276480"/>
                <a:gd name="textAreaTop" fmla="*/ 0 h 668160"/>
                <a:gd name="textAreaBottom" fmla="*/ 668880 h 668160"/>
              </a:gdLst>
              <a:ahLst/>
              <a:rect l="textAreaLeft" t="textAreaTop" r="textAreaRight" b="textAreaBottom"/>
              <a:pathLst>
                <a:path w="1632" h="5160">
                  <a:moveTo>
                    <a:pt x="1213" y="0"/>
                  </a:moveTo>
                  <a:lnTo>
                    <a:pt x="497" y="2719"/>
                  </a:lnTo>
                  <a:cubicBezTo>
                    <a:pt x="374" y="3185"/>
                    <a:pt x="251" y="3655"/>
                    <a:pt x="224" y="4136"/>
                  </a:cubicBezTo>
                  <a:cubicBezTo>
                    <a:pt x="207" y="4492"/>
                    <a:pt x="229" y="4887"/>
                    <a:pt x="0" y="5159"/>
                  </a:cubicBezTo>
                  <a:lnTo>
                    <a:pt x="448" y="5027"/>
                  </a:lnTo>
                  <a:cubicBezTo>
                    <a:pt x="1351" y="3541"/>
                    <a:pt x="1632" y="1689"/>
                    <a:pt x="1213"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grpSp>
          <p:nvGrpSpPr>
            <p:cNvPr id="169" name="Google Shape;155;p28"/>
            <p:cNvGrpSpPr/>
            <p:nvPr/>
          </p:nvGrpSpPr>
          <p:grpSpPr>
            <a:xfrm>
              <a:off x="4816440" y="2979720"/>
              <a:ext cx="505440" cy="1170360"/>
              <a:chOff x="4816440" y="2979720"/>
              <a:chExt cx="505440" cy="1170360"/>
            </a:xfrm>
          </p:grpSpPr>
          <p:sp>
            <p:nvSpPr>
              <p:cNvPr id="170" name="Google Shape;156;p28"/>
              <p:cNvSpPr/>
              <p:nvPr/>
            </p:nvSpPr>
            <p:spPr>
              <a:xfrm>
                <a:off x="4816440" y="3022560"/>
                <a:ext cx="246240" cy="1127520"/>
              </a:xfrm>
              <a:custGeom>
                <a:avLst/>
                <a:gdLst>
                  <a:gd name="textAreaLeft" fmla="*/ 0 w 246240"/>
                  <a:gd name="textAreaRight" fmla="*/ 246960 w 246240"/>
                  <a:gd name="textAreaTop" fmla="*/ 0 h 1127520"/>
                  <a:gd name="textAreaBottom" fmla="*/ 1128240 h 1127520"/>
                </a:gdLst>
                <a:ahLst/>
                <a:rect l="textAreaLeft" t="textAreaTop" r="textAreaRight" b="textAreaBottom"/>
                <a:pathLst>
                  <a:path w="1454" h="7226">
                    <a:moveTo>
                      <a:pt x="1426" y="1"/>
                    </a:moveTo>
                    <a:cubicBezTo>
                      <a:pt x="1418" y="1"/>
                      <a:pt x="1411" y="5"/>
                      <a:pt x="1406" y="13"/>
                    </a:cubicBezTo>
                    <a:cubicBezTo>
                      <a:pt x="897" y="1164"/>
                      <a:pt x="717" y="2459"/>
                      <a:pt x="535" y="3696"/>
                    </a:cubicBezTo>
                    <a:cubicBezTo>
                      <a:pt x="440" y="4335"/>
                      <a:pt x="352" y="4976"/>
                      <a:pt x="260" y="5617"/>
                    </a:cubicBezTo>
                    <a:cubicBezTo>
                      <a:pt x="216" y="5936"/>
                      <a:pt x="170" y="6254"/>
                      <a:pt x="124" y="6575"/>
                    </a:cubicBezTo>
                    <a:cubicBezTo>
                      <a:pt x="100" y="6744"/>
                      <a:pt x="1" y="7010"/>
                      <a:pt x="78" y="7172"/>
                    </a:cubicBezTo>
                    <a:cubicBezTo>
                      <a:pt x="92" y="7207"/>
                      <a:pt x="125" y="7226"/>
                      <a:pt x="158" y="7226"/>
                    </a:cubicBezTo>
                    <a:cubicBezTo>
                      <a:pt x="182" y="7226"/>
                      <a:pt x="205" y="7216"/>
                      <a:pt x="223" y="7196"/>
                    </a:cubicBezTo>
                    <a:lnTo>
                      <a:pt x="236" y="7179"/>
                    </a:lnTo>
                    <a:cubicBezTo>
                      <a:pt x="249" y="7164"/>
                      <a:pt x="253" y="7142"/>
                      <a:pt x="245" y="7124"/>
                    </a:cubicBezTo>
                    <a:cubicBezTo>
                      <a:pt x="242" y="7117"/>
                      <a:pt x="240" y="7109"/>
                      <a:pt x="238" y="7102"/>
                    </a:cubicBezTo>
                    <a:cubicBezTo>
                      <a:pt x="232" y="7088"/>
                      <a:pt x="218" y="7079"/>
                      <a:pt x="204" y="7079"/>
                    </a:cubicBezTo>
                    <a:cubicBezTo>
                      <a:pt x="200" y="7079"/>
                      <a:pt x="196" y="7080"/>
                      <a:pt x="192" y="7081"/>
                    </a:cubicBezTo>
                    <a:lnTo>
                      <a:pt x="192" y="7081"/>
                    </a:lnTo>
                    <a:cubicBezTo>
                      <a:pt x="322" y="6988"/>
                      <a:pt x="324" y="6422"/>
                      <a:pt x="348" y="6243"/>
                    </a:cubicBezTo>
                    <a:cubicBezTo>
                      <a:pt x="387" y="5964"/>
                      <a:pt x="425" y="5685"/>
                      <a:pt x="464" y="5407"/>
                    </a:cubicBezTo>
                    <a:cubicBezTo>
                      <a:pt x="548" y="4805"/>
                      <a:pt x="629" y="4203"/>
                      <a:pt x="717" y="3601"/>
                    </a:cubicBezTo>
                    <a:cubicBezTo>
                      <a:pt x="895" y="2391"/>
                      <a:pt x="1160" y="1214"/>
                      <a:pt x="1450" y="26"/>
                    </a:cubicBezTo>
                    <a:cubicBezTo>
                      <a:pt x="1453" y="11"/>
                      <a:pt x="1440" y="1"/>
                      <a:pt x="1426" y="1"/>
                    </a:cubicBezTo>
                    <a:close/>
                  </a:path>
                </a:pathLst>
              </a:custGeom>
              <a:solidFill>
                <a:schemeClr val="dk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1" name="Google Shape;157;p28"/>
              <p:cNvSpPr/>
              <p:nvPr/>
            </p:nvSpPr>
            <p:spPr>
              <a:xfrm>
                <a:off x="4898520" y="3046320"/>
                <a:ext cx="258480" cy="170640"/>
              </a:xfrm>
              <a:custGeom>
                <a:avLst/>
                <a:gdLst>
                  <a:gd name="textAreaLeft" fmla="*/ 0 w 258480"/>
                  <a:gd name="textAreaRight" fmla="*/ 259200 w 258480"/>
                  <a:gd name="textAreaTop" fmla="*/ 0 h 170640"/>
                  <a:gd name="textAreaBottom" fmla="*/ 171360 h 170640"/>
                </a:gdLst>
                <a:ahLst/>
                <a:rect l="textAreaLeft" t="textAreaTop" r="textAreaRight" b="textAreaBottom"/>
                <a:pathLst>
                  <a:path w="1526" h="1097">
                    <a:moveTo>
                      <a:pt x="19" y="1"/>
                    </a:moveTo>
                    <a:cubicBezTo>
                      <a:pt x="10" y="1"/>
                      <a:pt x="1" y="8"/>
                      <a:pt x="2" y="20"/>
                    </a:cubicBezTo>
                    <a:cubicBezTo>
                      <a:pt x="33" y="310"/>
                      <a:pt x="72" y="1076"/>
                      <a:pt x="476" y="1096"/>
                    </a:cubicBezTo>
                    <a:cubicBezTo>
                      <a:pt x="484" y="1097"/>
                      <a:pt x="492" y="1097"/>
                      <a:pt x="499" y="1097"/>
                    </a:cubicBezTo>
                    <a:cubicBezTo>
                      <a:pt x="928" y="1097"/>
                      <a:pt x="1388" y="558"/>
                      <a:pt x="1504" y="194"/>
                    </a:cubicBezTo>
                    <a:cubicBezTo>
                      <a:pt x="1526" y="149"/>
                      <a:pt x="1489" y="113"/>
                      <a:pt x="1453" y="113"/>
                    </a:cubicBezTo>
                    <a:cubicBezTo>
                      <a:pt x="1435" y="113"/>
                      <a:pt x="1416" y="123"/>
                      <a:pt x="1405" y="145"/>
                    </a:cubicBezTo>
                    <a:cubicBezTo>
                      <a:pt x="1225" y="448"/>
                      <a:pt x="1047" y="716"/>
                      <a:pt x="738" y="903"/>
                    </a:cubicBezTo>
                    <a:cubicBezTo>
                      <a:pt x="665" y="947"/>
                      <a:pt x="600" y="966"/>
                      <a:pt x="542" y="966"/>
                    </a:cubicBezTo>
                    <a:cubicBezTo>
                      <a:pt x="197" y="966"/>
                      <a:pt x="81" y="294"/>
                      <a:pt x="39" y="18"/>
                    </a:cubicBezTo>
                    <a:cubicBezTo>
                      <a:pt x="37" y="6"/>
                      <a:pt x="28" y="1"/>
                      <a:pt x="19" y="1"/>
                    </a:cubicBezTo>
                    <a:close/>
                  </a:path>
                </a:pathLst>
              </a:custGeom>
              <a:solidFill>
                <a:schemeClr val="dk2"/>
              </a:solidFill>
              <a:ln w="0">
                <a:noFill/>
              </a:ln>
            </p:spPr>
            <p:style>
              <a:lnRef idx="0"/>
              <a:fillRef idx="0"/>
              <a:effectRef idx="0"/>
              <a:fontRef idx="minor"/>
            </p:style>
            <p:txBody>
              <a:bodyPr lIns="90000" rIns="90000" tIns="85680" bIns="8568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2" name="Google Shape;158;p28"/>
              <p:cNvSpPr/>
              <p:nvPr/>
            </p:nvSpPr>
            <p:spPr>
              <a:xfrm>
                <a:off x="4957920" y="3002400"/>
                <a:ext cx="51120" cy="208800"/>
              </a:xfrm>
              <a:custGeom>
                <a:avLst/>
                <a:gdLst>
                  <a:gd name="textAreaLeft" fmla="*/ 0 w 51120"/>
                  <a:gd name="textAreaRight" fmla="*/ 51840 w 51120"/>
                  <a:gd name="textAreaTop" fmla="*/ 0 h 208800"/>
                  <a:gd name="textAreaBottom" fmla="*/ 209520 h 208800"/>
                </a:gdLst>
                <a:ahLst/>
                <a:rect l="textAreaLeft" t="textAreaTop" r="textAreaRight" b="textAreaBottom"/>
                <a:pathLst>
                  <a:path w="306" h="1342">
                    <a:moveTo>
                      <a:pt x="129" y="1"/>
                    </a:moveTo>
                    <a:cubicBezTo>
                      <a:pt x="114" y="1"/>
                      <a:pt x="98" y="10"/>
                      <a:pt x="95" y="25"/>
                    </a:cubicBezTo>
                    <a:cubicBezTo>
                      <a:pt x="0" y="401"/>
                      <a:pt x="51" y="954"/>
                      <a:pt x="202" y="1310"/>
                    </a:cubicBezTo>
                    <a:cubicBezTo>
                      <a:pt x="212" y="1332"/>
                      <a:pt x="232" y="1342"/>
                      <a:pt x="251" y="1342"/>
                    </a:cubicBezTo>
                    <a:cubicBezTo>
                      <a:pt x="279" y="1342"/>
                      <a:pt x="306" y="1321"/>
                      <a:pt x="303" y="1286"/>
                    </a:cubicBezTo>
                    <a:cubicBezTo>
                      <a:pt x="295" y="1073"/>
                      <a:pt x="213" y="867"/>
                      <a:pt x="178" y="658"/>
                    </a:cubicBezTo>
                    <a:cubicBezTo>
                      <a:pt x="143" y="449"/>
                      <a:pt x="154" y="241"/>
                      <a:pt x="156" y="28"/>
                    </a:cubicBezTo>
                    <a:cubicBezTo>
                      <a:pt x="156" y="9"/>
                      <a:pt x="143" y="1"/>
                      <a:pt x="129" y="1"/>
                    </a:cubicBezTo>
                    <a:close/>
                  </a:path>
                </a:pathLst>
              </a:custGeom>
              <a:solidFill>
                <a:schemeClr val="dk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3" name="Google Shape;159;p28"/>
              <p:cNvSpPr/>
              <p:nvPr/>
            </p:nvSpPr>
            <p:spPr>
              <a:xfrm>
                <a:off x="4861800" y="3026520"/>
                <a:ext cx="60480" cy="46800"/>
              </a:xfrm>
              <a:custGeom>
                <a:avLst/>
                <a:gdLst>
                  <a:gd name="textAreaLeft" fmla="*/ 0 w 60480"/>
                  <a:gd name="textAreaRight" fmla="*/ 61200 w 60480"/>
                  <a:gd name="textAreaTop" fmla="*/ 0 h 46800"/>
                  <a:gd name="textAreaBottom" fmla="*/ 47520 h 46800"/>
                </a:gdLst>
                <a:ahLst/>
                <a:rect l="textAreaLeft" t="textAreaTop" r="textAreaRight" b="textAreaBottom"/>
                <a:pathLst>
                  <a:path w="361" h="304">
                    <a:moveTo>
                      <a:pt x="165" y="0"/>
                    </a:moveTo>
                    <a:cubicBezTo>
                      <a:pt x="96" y="0"/>
                      <a:pt x="27" y="47"/>
                      <a:pt x="14" y="127"/>
                    </a:cubicBezTo>
                    <a:cubicBezTo>
                      <a:pt x="1" y="209"/>
                      <a:pt x="58" y="288"/>
                      <a:pt x="139" y="301"/>
                    </a:cubicBezTo>
                    <a:cubicBezTo>
                      <a:pt x="148" y="302"/>
                      <a:pt x="157" y="303"/>
                      <a:pt x="165" y="303"/>
                    </a:cubicBezTo>
                    <a:cubicBezTo>
                      <a:pt x="285" y="303"/>
                      <a:pt x="360" y="166"/>
                      <a:pt x="288" y="64"/>
                    </a:cubicBezTo>
                    <a:cubicBezTo>
                      <a:pt x="257" y="20"/>
                      <a:pt x="211" y="0"/>
                      <a:pt x="165" y="0"/>
                    </a:cubicBezTo>
                    <a:close/>
                  </a:path>
                </a:pathLst>
              </a:custGeom>
              <a:solidFill>
                <a:schemeClr val="dk2"/>
              </a:solidFill>
              <a:ln w="0">
                <a:noFill/>
              </a:ln>
            </p:spPr>
            <p:style>
              <a:lnRef idx="0"/>
              <a:fillRef idx="0"/>
              <a:effectRef idx="0"/>
              <a:fontRef idx="minor"/>
            </p:style>
            <p:txBody>
              <a:bodyPr lIns="90000" rIns="90000" tIns="23760" bIns="2376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4" name="Google Shape;160;p28"/>
              <p:cNvSpPr/>
              <p:nvPr/>
            </p:nvSpPr>
            <p:spPr>
              <a:xfrm>
                <a:off x="4950000" y="2979720"/>
                <a:ext cx="55080" cy="45720"/>
              </a:xfrm>
              <a:custGeom>
                <a:avLst/>
                <a:gdLst>
                  <a:gd name="textAreaLeft" fmla="*/ 0 w 55080"/>
                  <a:gd name="textAreaRight" fmla="*/ 55800 w 55080"/>
                  <a:gd name="textAreaTop" fmla="*/ 0 h 45720"/>
                  <a:gd name="textAreaBottom" fmla="*/ 46440 h 45720"/>
                </a:gdLst>
                <a:ahLst/>
                <a:rect l="textAreaLeft" t="textAreaTop" r="textAreaRight" b="textAreaBottom"/>
                <a:pathLst>
                  <a:path w="328" h="297">
                    <a:moveTo>
                      <a:pt x="169" y="1"/>
                    </a:moveTo>
                    <a:cubicBezTo>
                      <a:pt x="78" y="1"/>
                      <a:pt x="0" y="85"/>
                      <a:pt x="22" y="182"/>
                    </a:cubicBezTo>
                    <a:cubicBezTo>
                      <a:pt x="33" y="233"/>
                      <a:pt x="72" y="275"/>
                      <a:pt x="123" y="290"/>
                    </a:cubicBezTo>
                    <a:cubicBezTo>
                      <a:pt x="138" y="295"/>
                      <a:pt x="152" y="297"/>
                      <a:pt x="166" y="297"/>
                    </a:cubicBezTo>
                    <a:cubicBezTo>
                      <a:pt x="209" y="297"/>
                      <a:pt x="246" y="275"/>
                      <a:pt x="281" y="244"/>
                    </a:cubicBezTo>
                    <a:lnTo>
                      <a:pt x="281" y="244"/>
                    </a:lnTo>
                    <a:lnTo>
                      <a:pt x="268" y="257"/>
                    </a:lnTo>
                    <a:cubicBezTo>
                      <a:pt x="307" y="229"/>
                      <a:pt x="327" y="180"/>
                      <a:pt x="323" y="132"/>
                    </a:cubicBezTo>
                    <a:cubicBezTo>
                      <a:pt x="318" y="84"/>
                      <a:pt x="290" y="42"/>
                      <a:pt x="246" y="22"/>
                    </a:cubicBezTo>
                    <a:cubicBezTo>
                      <a:pt x="239" y="20"/>
                      <a:pt x="235" y="18"/>
                      <a:pt x="228" y="13"/>
                    </a:cubicBezTo>
                    <a:cubicBezTo>
                      <a:pt x="208" y="5"/>
                      <a:pt x="188" y="1"/>
                      <a:pt x="169" y="1"/>
                    </a:cubicBezTo>
                    <a:close/>
                  </a:path>
                </a:pathLst>
              </a:custGeom>
              <a:solidFill>
                <a:schemeClr val="dk2"/>
              </a:solidFill>
              <a:ln w="0">
                <a:noFill/>
              </a:ln>
            </p:spPr>
            <p:style>
              <a:lnRef idx="0"/>
              <a:fillRef idx="0"/>
              <a:effectRef idx="0"/>
              <a:fontRef idx="minor"/>
            </p:style>
            <p:txBody>
              <a:bodyPr lIns="90000" rIns="90000" tIns="23040" bIns="230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5" name="Google Shape;161;p28"/>
              <p:cNvSpPr/>
              <p:nvPr/>
            </p:nvSpPr>
            <p:spPr>
              <a:xfrm>
                <a:off x="5023440" y="2989440"/>
                <a:ext cx="70920" cy="54000"/>
              </a:xfrm>
              <a:custGeom>
                <a:avLst/>
                <a:gdLst>
                  <a:gd name="textAreaLeft" fmla="*/ 0 w 70920"/>
                  <a:gd name="textAreaRight" fmla="*/ 71640 w 70920"/>
                  <a:gd name="textAreaTop" fmla="*/ 0 h 54000"/>
                  <a:gd name="textAreaBottom" fmla="*/ 54720 h 54000"/>
                </a:gdLst>
                <a:ahLst/>
                <a:rect l="textAreaLeft" t="textAreaTop" r="textAreaRight" b="textAreaBottom"/>
                <a:pathLst>
                  <a:path w="421" h="351">
                    <a:moveTo>
                      <a:pt x="228" y="1"/>
                    </a:moveTo>
                    <a:cubicBezTo>
                      <a:pt x="194" y="1"/>
                      <a:pt x="160" y="11"/>
                      <a:pt x="128" y="34"/>
                    </a:cubicBezTo>
                    <a:cubicBezTo>
                      <a:pt x="1" y="124"/>
                      <a:pt x="47" y="324"/>
                      <a:pt x="201" y="348"/>
                    </a:cubicBezTo>
                    <a:cubicBezTo>
                      <a:pt x="210" y="349"/>
                      <a:pt x="219" y="350"/>
                      <a:pt x="228" y="350"/>
                    </a:cubicBezTo>
                    <a:cubicBezTo>
                      <a:pt x="310" y="350"/>
                      <a:pt x="391" y="290"/>
                      <a:pt x="400" y="205"/>
                    </a:cubicBezTo>
                    <a:cubicBezTo>
                      <a:pt x="420" y="90"/>
                      <a:pt x="328" y="1"/>
                      <a:pt x="228" y="1"/>
                    </a:cubicBezTo>
                    <a:close/>
                  </a:path>
                </a:pathLst>
              </a:custGeom>
              <a:solidFill>
                <a:schemeClr val="dk2"/>
              </a:solidFill>
              <a:ln w="0">
                <a:noFill/>
              </a:ln>
            </p:spPr>
            <p:style>
              <a:lnRef idx="0"/>
              <a:fillRef idx="0"/>
              <a:effectRef idx="0"/>
              <a:fontRef idx="minor"/>
            </p:style>
            <p:txBody>
              <a:bodyPr lIns="90000" rIns="90000" tIns="27360" bIns="2736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6" name="Google Shape;162;p28"/>
              <p:cNvSpPr/>
              <p:nvPr/>
            </p:nvSpPr>
            <p:spPr>
              <a:xfrm>
                <a:off x="5118120" y="3039120"/>
                <a:ext cx="65520" cy="56160"/>
              </a:xfrm>
              <a:custGeom>
                <a:avLst/>
                <a:gdLst>
                  <a:gd name="textAreaLeft" fmla="*/ 0 w 65520"/>
                  <a:gd name="textAreaRight" fmla="*/ 66240 w 65520"/>
                  <a:gd name="textAreaTop" fmla="*/ 0 h 56160"/>
                  <a:gd name="textAreaBottom" fmla="*/ 56880 h 56160"/>
                </a:gdLst>
                <a:ahLst/>
                <a:rect l="textAreaLeft" t="textAreaTop" r="textAreaRight" b="textAreaBottom"/>
                <a:pathLst>
                  <a:path w="390" h="365">
                    <a:moveTo>
                      <a:pt x="198" y="0"/>
                    </a:moveTo>
                    <a:cubicBezTo>
                      <a:pt x="113" y="0"/>
                      <a:pt x="26" y="64"/>
                      <a:pt x="16" y="152"/>
                    </a:cubicBezTo>
                    <a:cubicBezTo>
                      <a:pt x="0" y="250"/>
                      <a:pt x="66" y="343"/>
                      <a:pt x="165" y="362"/>
                    </a:cubicBezTo>
                    <a:cubicBezTo>
                      <a:pt x="174" y="364"/>
                      <a:pt x="183" y="365"/>
                      <a:pt x="192" y="365"/>
                    </a:cubicBezTo>
                    <a:cubicBezTo>
                      <a:pt x="278" y="365"/>
                      <a:pt x="364" y="301"/>
                      <a:pt x="376" y="213"/>
                    </a:cubicBezTo>
                    <a:cubicBezTo>
                      <a:pt x="389" y="114"/>
                      <a:pt x="323" y="20"/>
                      <a:pt x="224" y="2"/>
                    </a:cubicBezTo>
                    <a:cubicBezTo>
                      <a:pt x="216" y="1"/>
                      <a:pt x="207" y="0"/>
                      <a:pt x="198" y="0"/>
                    </a:cubicBezTo>
                    <a:close/>
                  </a:path>
                </a:pathLst>
              </a:custGeom>
              <a:solidFill>
                <a:schemeClr val="dk2"/>
              </a:solidFill>
              <a:ln w="0">
                <a:noFill/>
              </a:ln>
            </p:spPr>
            <p:style>
              <a:lnRef idx="0"/>
              <a:fillRef idx="0"/>
              <a:effectRef idx="0"/>
              <a:fontRef idx="minor"/>
            </p:style>
            <p:txBody>
              <a:bodyPr lIns="90000" rIns="90000" tIns="28440" bIns="28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7" name="Google Shape;163;p28"/>
              <p:cNvSpPr/>
              <p:nvPr/>
            </p:nvSpPr>
            <p:spPr>
              <a:xfrm>
                <a:off x="4979520" y="3133080"/>
                <a:ext cx="305640" cy="87840"/>
              </a:xfrm>
              <a:custGeom>
                <a:avLst/>
                <a:gdLst>
                  <a:gd name="textAreaLeft" fmla="*/ 0 w 305640"/>
                  <a:gd name="textAreaRight" fmla="*/ 306360 w 305640"/>
                  <a:gd name="textAreaTop" fmla="*/ 0 h 87840"/>
                  <a:gd name="textAreaBottom" fmla="*/ 88560 h 87840"/>
                </a:gdLst>
                <a:ahLst/>
                <a:rect l="textAreaLeft" t="textAreaTop" r="textAreaRight" b="textAreaBottom"/>
                <a:pathLst>
                  <a:path w="1803" h="568">
                    <a:moveTo>
                      <a:pt x="1745" y="1"/>
                    </a:moveTo>
                    <a:cubicBezTo>
                      <a:pt x="1734" y="1"/>
                      <a:pt x="1723" y="5"/>
                      <a:pt x="1714" y="15"/>
                    </a:cubicBezTo>
                    <a:cubicBezTo>
                      <a:pt x="1417" y="301"/>
                      <a:pt x="944" y="451"/>
                      <a:pt x="505" y="451"/>
                    </a:cubicBezTo>
                    <a:cubicBezTo>
                      <a:pt x="343" y="451"/>
                      <a:pt x="185" y="430"/>
                      <a:pt x="42" y="389"/>
                    </a:cubicBezTo>
                    <a:cubicBezTo>
                      <a:pt x="39" y="388"/>
                      <a:pt x="36" y="387"/>
                      <a:pt x="33" y="387"/>
                    </a:cubicBezTo>
                    <a:cubicBezTo>
                      <a:pt x="8" y="387"/>
                      <a:pt x="1" y="430"/>
                      <a:pt x="25" y="444"/>
                    </a:cubicBezTo>
                    <a:cubicBezTo>
                      <a:pt x="182" y="535"/>
                      <a:pt x="346" y="568"/>
                      <a:pt x="514" y="568"/>
                    </a:cubicBezTo>
                    <a:cubicBezTo>
                      <a:pt x="695" y="568"/>
                      <a:pt x="878" y="530"/>
                      <a:pt x="1059" y="485"/>
                    </a:cubicBezTo>
                    <a:cubicBezTo>
                      <a:pt x="1336" y="419"/>
                      <a:pt x="1672" y="354"/>
                      <a:pt x="1788" y="64"/>
                    </a:cubicBezTo>
                    <a:cubicBezTo>
                      <a:pt x="1803" y="30"/>
                      <a:pt x="1775" y="1"/>
                      <a:pt x="1745" y="1"/>
                    </a:cubicBezTo>
                    <a:close/>
                  </a:path>
                </a:pathLst>
              </a:custGeom>
              <a:solidFill>
                <a:schemeClr val="dk2"/>
              </a:solidFill>
              <a:ln w="0">
                <a:noFill/>
              </a:ln>
            </p:spPr>
            <p:style>
              <a:lnRef idx="0"/>
              <a:fillRef idx="0"/>
              <a:effectRef idx="0"/>
              <a:fontRef idx="minor"/>
            </p:style>
            <p:txBody>
              <a:bodyPr lIns="90000" rIns="90000" tIns="44280" bIns="4428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78" name="Google Shape;164;p28"/>
              <p:cNvSpPr/>
              <p:nvPr/>
            </p:nvSpPr>
            <p:spPr>
              <a:xfrm>
                <a:off x="5236560" y="3111480"/>
                <a:ext cx="85320" cy="57240"/>
              </a:xfrm>
              <a:custGeom>
                <a:avLst/>
                <a:gdLst>
                  <a:gd name="textAreaLeft" fmla="*/ 0 w 85320"/>
                  <a:gd name="textAreaRight" fmla="*/ 86040 w 85320"/>
                  <a:gd name="textAreaTop" fmla="*/ 0 h 57240"/>
                  <a:gd name="textAreaBottom" fmla="*/ 57960 h 57240"/>
                </a:gdLst>
                <a:ahLst/>
                <a:rect l="textAreaLeft" t="textAreaTop" r="textAreaRight" b="textAreaBottom"/>
                <a:pathLst>
                  <a:path w="506" h="372">
                    <a:moveTo>
                      <a:pt x="248" y="1"/>
                    </a:moveTo>
                    <a:cubicBezTo>
                      <a:pt x="43" y="1"/>
                      <a:pt x="1" y="331"/>
                      <a:pt x="221" y="368"/>
                    </a:cubicBezTo>
                    <a:cubicBezTo>
                      <a:pt x="233" y="370"/>
                      <a:pt x="245" y="371"/>
                      <a:pt x="256" y="371"/>
                    </a:cubicBezTo>
                    <a:cubicBezTo>
                      <a:pt x="462" y="371"/>
                      <a:pt x="506" y="41"/>
                      <a:pt x="283" y="4"/>
                    </a:cubicBezTo>
                    <a:cubicBezTo>
                      <a:pt x="271" y="2"/>
                      <a:pt x="259" y="1"/>
                      <a:pt x="248" y="1"/>
                    </a:cubicBezTo>
                    <a:close/>
                  </a:path>
                </a:pathLst>
              </a:custGeom>
              <a:solidFill>
                <a:schemeClr val="dk2"/>
              </a:solidFill>
              <a:ln w="0">
                <a:noFill/>
              </a:ln>
            </p:spPr>
            <p:style>
              <a:lnRef idx="0"/>
              <a:fillRef idx="0"/>
              <a:effectRef idx="0"/>
              <a:fontRef idx="minor"/>
            </p:style>
            <p:txBody>
              <a:bodyPr lIns="90000" rIns="90000" tIns="28800" bIns="2880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grpSp>
        <p:sp>
          <p:nvSpPr>
            <p:cNvPr id="179" name="Google Shape;165;p28"/>
            <p:cNvSpPr/>
            <p:nvPr/>
          </p:nvSpPr>
          <p:spPr>
            <a:xfrm>
              <a:off x="3429360" y="965880"/>
              <a:ext cx="2284560" cy="1815120"/>
            </a:xfrm>
            <a:custGeom>
              <a:avLst/>
              <a:gdLst>
                <a:gd name="textAreaLeft" fmla="*/ 0 w 2284560"/>
                <a:gd name="textAreaRight" fmla="*/ 2285280 w 2284560"/>
                <a:gd name="textAreaTop" fmla="*/ 0 h 1815120"/>
                <a:gd name="textAreaBottom" fmla="*/ 1815840 h 181512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0" name="Google Shape;166;p28"/>
            <p:cNvSpPr/>
            <p:nvPr/>
          </p:nvSpPr>
          <p:spPr>
            <a:xfrm>
              <a:off x="4542480" y="1806480"/>
              <a:ext cx="103680" cy="2300760"/>
            </a:xfrm>
            <a:custGeom>
              <a:avLst/>
              <a:gdLst>
                <a:gd name="textAreaLeft" fmla="*/ 0 w 103680"/>
                <a:gd name="textAreaRight" fmla="*/ 104400 w 103680"/>
                <a:gd name="textAreaTop" fmla="*/ 0 h 2300760"/>
                <a:gd name="textAreaBottom" fmla="*/ 2301480 h 2300760"/>
              </a:gdLst>
              <a:ahLst/>
              <a:rect l="textAreaLeft" t="textAreaTop" r="textAreaRight" b="textAreaBottom"/>
              <a:pathLst>
                <a:path w="614" h="16947">
                  <a:moveTo>
                    <a:pt x="155" y="1"/>
                  </a:moveTo>
                  <a:cubicBezTo>
                    <a:pt x="99" y="1"/>
                    <a:pt x="44" y="39"/>
                    <a:pt x="38" y="115"/>
                  </a:cubicBezTo>
                  <a:cubicBezTo>
                    <a:pt x="1" y="656"/>
                    <a:pt x="18" y="1202"/>
                    <a:pt x="16" y="1743"/>
                  </a:cubicBezTo>
                  <a:cubicBezTo>
                    <a:pt x="12" y="2283"/>
                    <a:pt x="18" y="2828"/>
                    <a:pt x="20" y="3370"/>
                  </a:cubicBezTo>
                  <a:cubicBezTo>
                    <a:pt x="25" y="4455"/>
                    <a:pt x="42" y="5538"/>
                    <a:pt x="53" y="6623"/>
                  </a:cubicBezTo>
                  <a:cubicBezTo>
                    <a:pt x="80" y="8792"/>
                    <a:pt x="104" y="10960"/>
                    <a:pt x="130" y="13130"/>
                  </a:cubicBezTo>
                  <a:lnTo>
                    <a:pt x="152" y="14968"/>
                  </a:lnTo>
                  <a:cubicBezTo>
                    <a:pt x="154" y="15271"/>
                    <a:pt x="159" y="15572"/>
                    <a:pt x="159" y="15875"/>
                  </a:cubicBezTo>
                  <a:cubicBezTo>
                    <a:pt x="159" y="16187"/>
                    <a:pt x="143" y="16499"/>
                    <a:pt x="196" y="16806"/>
                  </a:cubicBezTo>
                  <a:cubicBezTo>
                    <a:pt x="213" y="16899"/>
                    <a:pt x="301" y="16946"/>
                    <a:pt x="388" y="16946"/>
                  </a:cubicBezTo>
                  <a:cubicBezTo>
                    <a:pt x="474" y="16946"/>
                    <a:pt x="560" y="16900"/>
                    <a:pt x="574" y="16806"/>
                  </a:cubicBezTo>
                  <a:cubicBezTo>
                    <a:pt x="613" y="16532"/>
                    <a:pt x="596" y="16259"/>
                    <a:pt x="589" y="15980"/>
                  </a:cubicBezTo>
                  <a:cubicBezTo>
                    <a:pt x="583" y="15715"/>
                    <a:pt x="576" y="15447"/>
                    <a:pt x="572" y="15181"/>
                  </a:cubicBezTo>
                  <a:lnTo>
                    <a:pt x="545" y="13554"/>
                  </a:lnTo>
                  <a:cubicBezTo>
                    <a:pt x="530" y="12469"/>
                    <a:pt x="512" y="11386"/>
                    <a:pt x="495" y="10301"/>
                  </a:cubicBezTo>
                  <a:cubicBezTo>
                    <a:pt x="462" y="8131"/>
                    <a:pt x="442" y="5964"/>
                    <a:pt x="392" y="3794"/>
                  </a:cubicBezTo>
                  <a:lnTo>
                    <a:pt x="348" y="1956"/>
                  </a:lnTo>
                  <a:cubicBezTo>
                    <a:pt x="335" y="1345"/>
                    <a:pt x="335" y="724"/>
                    <a:pt x="275" y="115"/>
                  </a:cubicBezTo>
                  <a:cubicBezTo>
                    <a:pt x="269" y="39"/>
                    <a:pt x="212" y="1"/>
                    <a:pt x="155" y="1"/>
                  </a:cubicBezTo>
                  <a:close/>
                </a:path>
              </a:pathLst>
            </a:custGeom>
            <a:solidFill>
              <a:schemeClr val="lt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1" name="Google Shape;167;p28"/>
            <p:cNvSpPr/>
            <p:nvPr/>
          </p:nvSpPr>
          <p:spPr>
            <a:xfrm>
              <a:off x="4040640" y="2019960"/>
              <a:ext cx="1270440" cy="614880"/>
            </a:xfrm>
            <a:custGeom>
              <a:avLst/>
              <a:gdLst>
                <a:gd name="textAreaLeft" fmla="*/ 0 w 1270440"/>
                <a:gd name="textAreaRight" fmla="*/ 1271160 w 1270440"/>
                <a:gd name="textAreaTop" fmla="*/ 0 h 614880"/>
                <a:gd name="textAreaBottom" fmla="*/ 615600 h 614880"/>
              </a:gdLst>
              <a:ahLst/>
              <a:rect l="textAreaLeft" t="textAreaTop" r="textAreaRight" b="textAreaBottom"/>
              <a:pathLst>
                <a:path w="7485" h="4833">
                  <a:moveTo>
                    <a:pt x="7184" y="0"/>
                  </a:moveTo>
                  <a:cubicBezTo>
                    <a:pt x="7134" y="0"/>
                    <a:pt x="7085" y="19"/>
                    <a:pt x="7045" y="62"/>
                  </a:cubicBezTo>
                  <a:cubicBezTo>
                    <a:pt x="6781" y="345"/>
                    <a:pt x="6546" y="662"/>
                    <a:pt x="6303" y="963"/>
                  </a:cubicBezTo>
                  <a:lnTo>
                    <a:pt x="5602" y="1828"/>
                  </a:lnTo>
                  <a:lnTo>
                    <a:pt x="4164" y="3600"/>
                  </a:lnTo>
                  <a:cubicBezTo>
                    <a:pt x="3959" y="3855"/>
                    <a:pt x="3764" y="4156"/>
                    <a:pt x="3485" y="4336"/>
                  </a:cubicBezTo>
                  <a:cubicBezTo>
                    <a:pt x="3408" y="4385"/>
                    <a:pt x="3314" y="4439"/>
                    <a:pt x="3217" y="4439"/>
                  </a:cubicBezTo>
                  <a:cubicBezTo>
                    <a:pt x="3207" y="4439"/>
                    <a:pt x="3197" y="4438"/>
                    <a:pt x="3186" y="4437"/>
                  </a:cubicBezTo>
                  <a:cubicBezTo>
                    <a:pt x="3044" y="4421"/>
                    <a:pt x="2971" y="4277"/>
                    <a:pt x="2901" y="4171"/>
                  </a:cubicBezTo>
                  <a:cubicBezTo>
                    <a:pt x="2484" y="3532"/>
                    <a:pt x="2064" y="2893"/>
                    <a:pt x="1645" y="2256"/>
                  </a:cubicBezTo>
                  <a:cubicBezTo>
                    <a:pt x="1170" y="1538"/>
                    <a:pt x="711" y="804"/>
                    <a:pt x="180" y="128"/>
                  </a:cubicBezTo>
                  <a:cubicBezTo>
                    <a:pt x="163" y="106"/>
                    <a:pt x="142" y="97"/>
                    <a:pt x="121" y="97"/>
                  </a:cubicBezTo>
                  <a:cubicBezTo>
                    <a:pt x="61" y="97"/>
                    <a:pt x="1" y="173"/>
                    <a:pt x="35" y="240"/>
                  </a:cubicBezTo>
                  <a:cubicBezTo>
                    <a:pt x="410" y="965"/>
                    <a:pt x="858" y="1648"/>
                    <a:pt x="1291" y="2340"/>
                  </a:cubicBezTo>
                  <a:cubicBezTo>
                    <a:pt x="1724" y="3029"/>
                    <a:pt x="2156" y="3723"/>
                    <a:pt x="2596" y="4411"/>
                  </a:cubicBezTo>
                  <a:cubicBezTo>
                    <a:pt x="2750" y="4650"/>
                    <a:pt x="2950" y="4832"/>
                    <a:pt x="3227" y="4832"/>
                  </a:cubicBezTo>
                  <a:cubicBezTo>
                    <a:pt x="3269" y="4832"/>
                    <a:pt x="3314" y="4828"/>
                    <a:pt x="3360" y="4819"/>
                  </a:cubicBezTo>
                  <a:cubicBezTo>
                    <a:pt x="3667" y="4760"/>
                    <a:pt x="3933" y="4525"/>
                    <a:pt x="4131" y="4296"/>
                  </a:cubicBezTo>
                  <a:cubicBezTo>
                    <a:pt x="4649" y="3699"/>
                    <a:pt x="5137" y="3073"/>
                    <a:pt x="5637" y="2460"/>
                  </a:cubicBezTo>
                  <a:lnTo>
                    <a:pt x="6509" y="1393"/>
                  </a:lnTo>
                  <a:cubicBezTo>
                    <a:pt x="6801" y="1039"/>
                    <a:pt x="7113" y="692"/>
                    <a:pt x="7379" y="319"/>
                  </a:cubicBezTo>
                  <a:cubicBezTo>
                    <a:pt x="7485" y="170"/>
                    <a:pt x="7334" y="0"/>
                    <a:pt x="7184" y="0"/>
                  </a:cubicBezTo>
                  <a:close/>
                </a:path>
              </a:pathLst>
            </a:custGeom>
            <a:solidFill>
              <a:schemeClr val="lt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2" name="Google Shape;168;p28"/>
            <p:cNvSpPr/>
            <p:nvPr/>
          </p:nvSpPr>
          <p:spPr>
            <a:xfrm>
              <a:off x="4269600" y="1541880"/>
              <a:ext cx="493920" cy="368280"/>
            </a:xfrm>
            <a:custGeom>
              <a:avLst/>
              <a:gdLst>
                <a:gd name="textAreaLeft" fmla="*/ 0 w 493920"/>
                <a:gd name="textAreaRight" fmla="*/ 494640 w 493920"/>
                <a:gd name="textAreaTop" fmla="*/ 0 h 368280"/>
                <a:gd name="textAreaBottom" fmla="*/ 369000 h 368280"/>
              </a:gdLst>
              <a:ahLst/>
              <a:rect l="textAreaLeft" t="textAreaTop" r="textAreaRight" b="textAreaBottom"/>
              <a:pathLst>
                <a:path w="2913" h="2364">
                  <a:moveTo>
                    <a:pt x="105" y="1"/>
                  </a:moveTo>
                  <a:cubicBezTo>
                    <a:pt x="49" y="1"/>
                    <a:pt x="0" y="57"/>
                    <a:pt x="33" y="119"/>
                  </a:cubicBezTo>
                  <a:lnTo>
                    <a:pt x="35" y="119"/>
                  </a:lnTo>
                  <a:cubicBezTo>
                    <a:pt x="64" y="172"/>
                    <a:pt x="79" y="229"/>
                    <a:pt x="110" y="281"/>
                  </a:cubicBezTo>
                  <a:cubicBezTo>
                    <a:pt x="136" y="325"/>
                    <a:pt x="169" y="365"/>
                    <a:pt x="198" y="407"/>
                  </a:cubicBezTo>
                  <a:cubicBezTo>
                    <a:pt x="257" y="501"/>
                    <a:pt x="319" y="593"/>
                    <a:pt x="384" y="681"/>
                  </a:cubicBezTo>
                  <a:cubicBezTo>
                    <a:pt x="512" y="855"/>
                    <a:pt x="641" y="1024"/>
                    <a:pt x="769" y="1197"/>
                  </a:cubicBezTo>
                  <a:cubicBezTo>
                    <a:pt x="1030" y="1546"/>
                    <a:pt x="1276" y="1909"/>
                    <a:pt x="1535" y="2260"/>
                  </a:cubicBezTo>
                  <a:cubicBezTo>
                    <a:pt x="1580" y="2319"/>
                    <a:pt x="1656" y="2363"/>
                    <a:pt x="1729" y="2363"/>
                  </a:cubicBezTo>
                  <a:cubicBezTo>
                    <a:pt x="1776" y="2363"/>
                    <a:pt x="1822" y="2345"/>
                    <a:pt x="1858" y="2302"/>
                  </a:cubicBezTo>
                  <a:lnTo>
                    <a:pt x="2418" y="1632"/>
                  </a:lnTo>
                  <a:lnTo>
                    <a:pt x="2688" y="1307"/>
                  </a:lnTo>
                  <a:cubicBezTo>
                    <a:pt x="2789" y="1184"/>
                    <a:pt x="2871" y="1092"/>
                    <a:pt x="2899" y="931"/>
                  </a:cubicBezTo>
                  <a:cubicBezTo>
                    <a:pt x="2912" y="848"/>
                    <a:pt x="2856" y="747"/>
                    <a:pt x="2768" y="747"/>
                  </a:cubicBezTo>
                  <a:cubicBezTo>
                    <a:pt x="2754" y="747"/>
                    <a:pt x="2739" y="750"/>
                    <a:pt x="2723" y="756"/>
                  </a:cubicBezTo>
                  <a:cubicBezTo>
                    <a:pt x="2581" y="808"/>
                    <a:pt x="2506" y="874"/>
                    <a:pt x="2412" y="991"/>
                  </a:cubicBezTo>
                  <a:lnTo>
                    <a:pt x="2124" y="1338"/>
                  </a:lnTo>
                  <a:lnTo>
                    <a:pt x="1719" y="1829"/>
                  </a:lnTo>
                  <a:lnTo>
                    <a:pt x="1719" y="1829"/>
                  </a:lnTo>
                  <a:cubicBezTo>
                    <a:pt x="1503" y="1550"/>
                    <a:pt x="1279" y="1278"/>
                    <a:pt x="1059" y="1004"/>
                  </a:cubicBezTo>
                  <a:cubicBezTo>
                    <a:pt x="920" y="830"/>
                    <a:pt x="780" y="657"/>
                    <a:pt x="635" y="488"/>
                  </a:cubicBezTo>
                  <a:cubicBezTo>
                    <a:pt x="569" y="409"/>
                    <a:pt x="501" y="334"/>
                    <a:pt x="428" y="259"/>
                  </a:cubicBezTo>
                  <a:cubicBezTo>
                    <a:pt x="391" y="224"/>
                    <a:pt x="358" y="185"/>
                    <a:pt x="321" y="150"/>
                  </a:cubicBezTo>
                  <a:cubicBezTo>
                    <a:pt x="270" y="99"/>
                    <a:pt x="213" y="66"/>
                    <a:pt x="160" y="22"/>
                  </a:cubicBezTo>
                  <a:cubicBezTo>
                    <a:pt x="143" y="7"/>
                    <a:pt x="123" y="1"/>
                    <a:pt x="105" y="1"/>
                  </a:cubicBezTo>
                  <a:close/>
                </a:path>
              </a:pathLst>
            </a:custGeom>
            <a:solidFill>
              <a:schemeClr val="lt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3" name="Google Shape;169;p28"/>
            <p:cNvSpPr/>
            <p:nvPr/>
          </p:nvSpPr>
          <p:spPr>
            <a:xfrm rot="18579000">
              <a:off x="3972240" y="3517560"/>
              <a:ext cx="276480" cy="668160"/>
            </a:xfrm>
            <a:custGeom>
              <a:avLst/>
              <a:gdLst>
                <a:gd name="textAreaLeft" fmla="*/ 0 w 276480"/>
                <a:gd name="textAreaRight" fmla="*/ 277200 w 276480"/>
                <a:gd name="textAreaTop" fmla="*/ 0 h 668160"/>
                <a:gd name="textAreaBottom" fmla="*/ 668880 h 668160"/>
              </a:gdLst>
              <a:ahLst/>
              <a:rect l="textAreaLeft" t="textAreaTop" r="textAreaRight" b="textAreaBottom"/>
              <a:pathLst>
                <a:path w="1632" h="5160">
                  <a:moveTo>
                    <a:pt x="1213" y="0"/>
                  </a:moveTo>
                  <a:lnTo>
                    <a:pt x="497" y="2719"/>
                  </a:lnTo>
                  <a:cubicBezTo>
                    <a:pt x="374" y="3185"/>
                    <a:pt x="251" y="3655"/>
                    <a:pt x="224" y="4136"/>
                  </a:cubicBezTo>
                  <a:cubicBezTo>
                    <a:pt x="207" y="4492"/>
                    <a:pt x="229" y="4887"/>
                    <a:pt x="0" y="5159"/>
                  </a:cubicBezTo>
                  <a:lnTo>
                    <a:pt x="448" y="5027"/>
                  </a:lnTo>
                  <a:cubicBezTo>
                    <a:pt x="1351" y="3541"/>
                    <a:pt x="1632" y="1689"/>
                    <a:pt x="1213"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4" name="Google Shape;170;p28"/>
            <p:cNvSpPr/>
            <p:nvPr/>
          </p:nvSpPr>
          <p:spPr>
            <a:xfrm>
              <a:off x="4119480" y="1402200"/>
              <a:ext cx="290160" cy="230400"/>
            </a:xfrm>
            <a:custGeom>
              <a:avLst/>
              <a:gdLst>
                <a:gd name="textAreaLeft" fmla="*/ 0 w 290160"/>
                <a:gd name="textAreaRight" fmla="*/ 290880 w 290160"/>
                <a:gd name="textAreaTop" fmla="*/ 0 h 230400"/>
                <a:gd name="textAreaBottom" fmla="*/ 231120 h 23040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1"/>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5" name="Google Shape;171;p28"/>
            <p:cNvSpPr/>
            <p:nvPr/>
          </p:nvSpPr>
          <p:spPr>
            <a:xfrm>
              <a:off x="3899880" y="1908720"/>
              <a:ext cx="290160" cy="230400"/>
            </a:xfrm>
            <a:custGeom>
              <a:avLst/>
              <a:gdLst>
                <a:gd name="textAreaLeft" fmla="*/ 0 w 290160"/>
                <a:gd name="textAreaRight" fmla="*/ 290880 w 290160"/>
                <a:gd name="textAreaTop" fmla="*/ 0 h 230400"/>
                <a:gd name="textAreaBottom" fmla="*/ 231120 h 23040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dk2"/>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6" name="Google Shape;172;p28"/>
            <p:cNvSpPr/>
            <p:nvPr/>
          </p:nvSpPr>
          <p:spPr>
            <a:xfrm>
              <a:off x="4685040" y="1539720"/>
              <a:ext cx="290160" cy="230400"/>
            </a:xfrm>
            <a:custGeom>
              <a:avLst/>
              <a:gdLst>
                <a:gd name="textAreaLeft" fmla="*/ 0 w 290160"/>
                <a:gd name="textAreaRight" fmla="*/ 290880 w 290160"/>
                <a:gd name="textAreaTop" fmla="*/ 0 h 230400"/>
                <a:gd name="textAreaBottom" fmla="*/ 231120 h 23040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6"/>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sp>
          <p:nvSpPr>
            <p:cNvPr id="187" name="Google Shape;173;p28"/>
            <p:cNvSpPr/>
            <p:nvPr/>
          </p:nvSpPr>
          <p:spPr>
            <a:xfrm>
              <a:off x="5183280" y="1948680"/>
              <a:ext cx="290160" cy="230400"/>
            </a:xfrm>
            <a:custGeom>
              <a:avLst/>
              <a:gdLst>
                <a:gd name="textAreaLeft" fmla="*/ 0 w 290160"/>
                <a:gd name="textAreaRight" fmla="*/ 290880 w 290160"/>
                <a:gd name="textAreaTop" fmla="*/ 0 h 230400"/>
                <a:gd name="textAreaBottom" fmla="*/ 231120 h 230400"/>
              </a:gdLst>
              <a:ahLst/>
              <a:rect l="textAreaLeft" t="textAreaTop" r="textAreaRight" b="textAreaBottom"/>
              <a:pathLst>
                <a:path w="13457" h="11631">
                  <a:moveTo>
                    <a:pt x="6784" y="0"/>
                  </a:moveTo>
                  <a:cubicBezTo>
                    <a:pt x="5458" y="0"/>
                    <a:pt x="4138" y="366"/>
                    <a:pt x="3044" y="1113"/>
                  </a:cubicBezTo>
                  <a:cubicBezTo>
                    <a:pt x="1089" y="2451"/>
                    <a:pt x="0" y="5005"/>
                    <a:pt x="536" y="7313"/>
                  </a:cubicBezTo>
                  <a:cubicBezTo>
                    <a:pt x="1067" y="9600"/>
                    <a:pt x="3252" y="11438"/>
                    <a:pt x="5597" y="11438"/>
                  </a:cubicBezTo>
                  <a:cubicBezTo>
                    <a:pt x="5616" y="11438"/>
                    <a:pt x="5636" y="11438"/>
                    <a:pt x="5655" y="11437"/>
                  </a:cubicBezTo>
                  <a:lnTo>
                    <a:pt x="4195" y="10883"/>
                  </a:lnTo>
                  <a:lnTo>
                    <a:pt x="4195" y="10883"/>
                  </a:lnTo>
                  <a:cubicBezTo>
                    <a:pt x="5361" y="11312"/>
                    <a:pt x="6627" y="11631"/>
                    <a:pt x="7847" y="11631"/>
                  </a:cubicBezTo>
                  <a:cubicBezTo>
                    <a:pt x="8803" y="11631"/>
                    <a:pt x="9731" y="11435"/>
                    <a:pt x="10562" y="10943"/>
                  </a:cubicBezTo>
                  <a:cubicBezTo>
                    <a:pt x="12793" y="9621"/>
                    <a:pt x="13456" y="6525"/>
                    <a:pt x="12665" y="4054"/>
                  </a:cubicBezTo>
                  <a:cubicBezTo>
                    <a:pt x="12358" y="3092"/>
                    <a:pt x="11857" y="2172"/>
                    <a:pt x="11102" y="1502"/>
                  </a:cubicBezTo>
                  <a:cubicBezTo>
                    <a:pt x="10720" y="1164"/>
                    <a:pt x="10278" y="894"/>
                    <a:pt x="9817" y="674"/>
                  </a:cubicBezTo>
                  <a:cubicBezTo>
                    <a:pt x="8875" y="227"/>
                    <a:pt x="7828" y="0"/>
                    <a:pt x="6784" y="0"/>
                  </a:cubicBezTo>
                  <a:close/>
                </a:path>
              </a:pathLst>
            </a:custGeom>
            <a:solidFill>
              <a:schemeClr val="accent3"/>
            </a:solidFill>
            <a:ln w="0">
              <a:noFill/>
            </a:ln>
          </p:spPr>
          <p:style>
            <a:lnRef idx="0"/>
            <a:fillRef idx="0"/>
            <a:effectRef idx="0"/>
            <a:fontRef idx="minor"/>
          </p:style>
          <p:txBody>
            <a:bodyPr lIns="90000" rIns="90000" tIns="91440" bIns="91440" anchor="ctr">
              <a:noAutofit/>
            </a:bodyPr>
            <a:p>
              <a:pPr defTabSz="914400">
                <a:lnSpc>
                  <a:spcPct val="100000"/>
                </a:lnSpc>
                <a:tabLst>
                  <a:tab algn="l" pos="0"/>
                </a:tabLst>
              </a:pPr>
              <a:endParaRPr b="0" lang="en-GB" sz="1400" spc="-1" strike="noStrike">
                <a:solidFill>
                  <a:srgbClr val="000000"/>
                </a:solidFill>
                <a:latin typeface="Arial"/>
                <a:ea typeface="Arial"/>
              </a:endParaRPr>
            </a:p>
          </p:txBody>
        </p:sp>
      </p:grpSp>
      <p:pic>
        <p:nvPicPr>
          <p:cNvPr id="188" name="Google Shape;174;p28" descr=""/>
          <p:cNvPicPr/>
          <p:nvPr/>
        </p:nvPicPr>
        <p:blipFill>
          <a:blip r:embed="rId1"/>
          <a:stretch/>
        </p:blipFill>
        <p:spPr>
          <a:xfrm>
            <a:off x="292680" y="4587480"/>
            <a:ext cx="1725480" cy="430560"/>
          </a:xfrm>
          <a:prstGeom prst="rect">
            <a:avLst/>
          </a:prstGeom>
          <a:noFill/>
          <a:ln w="0">
            <a:noFill/>
          </a:ln>
        </p:spPr>
      </p:pic>
      <p:sp>
        <p:nvSpPr>
          <p:cNvPr id="189" name="Google Shape;175;p28"/>
          <p:cNvSpPr/>
          <p:nvPr/>
        </p:nvSpPr>
        <p:spPr>
          <a:xfrm>
            <a:off x="981360" y="1402200"/>
            <a:ext cx="1357560" cy="913680"/>
          </a:xfrm>
          <a:prstGeom prst="rect">
            <a:avLst/>
          </a:prstGeom>
          <a:noFill/>
          <a:ln w="0">
            <a:noFill/>
          </a:ln>
        </p:spPr>
        <p:style>
          <a:lnRef idx="0"/>
          <a:fillRef idx="0"/>
          <a:effectRef idx="0"/>
          <a:fontRef idx="minor"/>
        </p:style>
        <p:txBody>
          <a:bodyPr lIns="90000" rIns="90000" tIns="91440" bIns="91440" anchor="t">
            <a:spAutoFit/>
          </a:bodyPr>
          <a:p>
            <a:pPr algn="ctr" defTabSz="914400">
              <a:lnSpc>
                <a:spcPct val="100000"/>
              </a:lnSpc>
              <a:tabLst>
                <a:tab algn="l" pos="0"/>
              </a:tabLst>
            </a:pPr>
            <a:r>
              <a:rPr b="0" lang="en-GB" sz="1600" spc="-1" strike="noStrike">
                <a:solidFill>
                  <a:srgbClr val="000000"/>
                </a:solidFill>
                <a:latin typeface="Fira Sans Extra Condensed"/>
                <a:ea typeface="Fira Sans Extra Condensed"/>
              </a:rPr>
              <a:t>Forest management map</a:t>
            </a:r>
            <a:endParaRPr b="0" lang="en-US" sz="1600" spc="-1" strike="noStrike">
              <a:solidFill>
                <a:srgbClr val="000000"/>
              </a:solidFill>
              <a:latin typeface="Calibri"/>
            </a:endParaRPr>
          </a:p>
        </p:txBody>
      </p:sp>
      <p:sp>
        <p:nvSpPr>
          <p:cNvPr id="190" name="Google Shape;176;p28"/>
          <p:cNvSpPr/>
          <p:nvPr/>
        </p:nvSpPr>
        <p:spPr>
          <a:xfrm>
            <a:off x="6813720" y="1517040"/>
            <a:ext cx="1357560" cy="456840"/>
          </a:xfrm>
          <a:prstGeom prst="rect">
            <a:avLst/>
          </a:prstGeom>
          <a:noFill/>
          <a:ln w="0">
            <a:noFill/>
          </a:ln>
        </p:spPr>
        <p:style>
          <a:lnRef idx="0"/>
          <a:fillRef idx="0"/>
          <a:effectRef idx="0"/>
          <a:fontRef idx="minor"/>
        </p:style>
        <p:txBody>
          <a:bodyPr lIns="90000" rIns="90000" tIns="91440" bIns="91440" anchor="t">
            <a:spAutoFit/>
          </a:bodyPr>
          <a:p>
            <a:pPr algn="ctr" defTabSz="914400">
              <a:lnSpc>
                <a:spcPct val="100000"/>
              </a:lnSpc>
              <a:tabLst>
                <a:tab algn="l" pos="0"/>
              </a:tabLst>
            </a:pPr>
            <a:r>
              <a:rPr b="0" lang="en-GB" sz="1800" spc="-1" strike="noStrike">
                <a:solidFill>
                  <a:srgbClr val="000000"/>
                </a:solidFill>
                <a:latin typeface="Fira Sans Extra Condensed"/>
                <a:ea typeface="Fira Sans Extra Condensed"/>
              </a:rPr>
              <a:t>CLUMondo</a:t>
            </a:r>
            <a:endParaRPr b="0" lang="en-US" sz="1800" spc="-1" strike="noStrike">
              <a:solidFill>
                <a:srgbClr val="000000"/>
              </a:solidFill>
              <a:latin typeface="Calibri"/>
            </a:endParaRPr>
          </a:p>
        </p:txBody>
      </p:sp>
      <p:sp>
        <p:nvSpPr>
          <p:cNvPr id="191" name="Google Shape;177;p28"/>
          <p:cNvSpPr/>
          <p:nvPr/>
        </p:nvSpPr>
        <p:spPr>
          <a:xfrm>
            <a:off x="981360" y="3176280"/>
            <a:ext cx="1357560" cy="913680"/>
          </a:xfrm>
          <a:prstGeom prst="rect">
            <a:avLst/>
          </a:prstGeom>
          <a:noFill/>
          <a:ln w="0">
            <a:noFill/>
          </a:ln>
        </p:spPr>
        <p:style>
          <a:lnRef idx="0"/>
          <a:fillRef idx="0"/>
          <a:effectRef idx="0"/>
          <a:fontRef idx="minor"/>
        </p:style>
        <p:txBody>
          <a:bodyPr lIns="90000" rIns="90000" tIns="91440" bIns="91440" anchor="t">
            <a:spAutoFit/>
          </a:bodyPr>
          <a:p>
            <a:pPr algn="ctr" defTabSz="914400">
              <a:lnSpc>
                <a:spcPct val="100000"/>
              </a:lnSpc>
              <a:tabLst>
                <a:tab algn="l" pos="0"/>
              </a:tabLst>
            </a:pPr>
            <a:r>
              <a:rPr b="0" lang="en-GB" sz="1600" spc="-1" strike="noStrike">
                <a:solidFill>
                  <a:srgbClr val="000000"/>
                </a:solidFill>
                <a:latin typeface="Fira Sans Extra Condensed"/>
                <a:ea typeface="Fira Sans Extra Condensed"/>
              </a:rPr>
              <a:t>Forest management scenarios</a:t>
            </a:r>
            <a:endParaRPr b="0" lang="en-US" sz="1600" spc="-1" strike="noStrike">
              <a:solidFill>
                <a:srgbClr val="000000"/>
              </a:solidFill>
              <a:latin typeface="Calibri"/>
            </a:endParaRPr>
          </a:p>
        </p:txBody>
      </p:sp>
      <p:sp>
        <p:nvSpPr>
          <p:cNvPr id="192" name="Google Shape;178;p28"/>
          <p:cNvSpPr/>
          <p:nvPr/>
        </p:nvSpPr>
        <p:spPr>
          <a:xfrm>
            <a:off x="6813720" y="3312720"/>
            <a:ext cx="1357560" cy="456840"/>
          </a:xfrm>
          <a:prstGeom prst="rect">
            <a:avLst/>
          </a:prstGeom>
          <a:noFill/>
          <a:ln w="0">
            <a:noFill/>
          </a:ln>
        </p:spPr>
        <p:style>
          <a:lnRef idx="0"/>
          <a:fillRef idx="0"/>
          <a:effectRef idx="0"/>
          <a:fontRef idx="minor"/>
        </p:style>
        <p:txBody>
          <a:bodyPr lIns="90000" rIns="90000" tIns="91440" bIns="91440" anchor="t">
            <a:spAutoFit/>
          </a:bodyPr>
          <a:p>
            <a:pPr algn="ctr" defTabSz="914400">
              <a:lnSpc>
                <a:spcPct val="100000"/>
              </a:lnSpc>
              <a:tabLst>
                <a:tab algn="l" pos="0"/>
              </a:tabLst>
            </a:pPr>
            <a:r>
              <a:rPr b="0" lang="en-GB" sz="1800" spc="-1" strike="noStrike">
                <a:solidFill>
                  <a:srgbClr val="000000"/>
                </a:solidFill>
                <a:latin typeface="Fira Sans Extra Condensed"/>
                <a:ea typeface="Fira Sans Extra Condensed"/>
              </a:rPr>
              <a:t>PixSim</a:t>
            </a:r>
            <a:endParaRPr b="0" lang="en-US" sz="1800" spc="-1" strike="noStrike">
              <a:solidFill>
                <a:srgbClr val="000000"/>
              </a:solidFill>
              <a:latin typeface="Calibri"/>
            </a:endParaRPr>
          </a:p>
        </p:txBody>
      </p:sp>
      <p:pic>
        <p:nvPicPr>
          <p:cNvPr id="193" name="Google Shape;179;p28" descr=""/>
          <p:cNvPicPr/>
          <p:nvPr/>
        </p:nvPicPr>
        <p:blipFill>
          <a:blip r:embed="rId2"/>
          <a:stretch/>
        </p:blipFill>
        <p:spPr>
          <a:xfrm>
            <a:off x="2073960" y="4584960"/>
            <a:ext cx="1741320" cy="387000"/>
          </a:xfrm>
          <a:prstGeom prst="rect">
            <a:avLst/>
          </a:prstGeom>
          <a:noFill/>
          <a:ln w="0">
            <a:noFill/>
          </a:ln>
        </p:spPr>
      </p:pic>
      <p:sp>
        <p:nvSpPr>
          <p:cNvPr id="194" name="Google Shape;180;p28"/>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defTabSz="914400">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1879200" y="-23976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Forest management map</a:t>
            </a:r>
            <a:endParaRPr b="0" lang="en-US" sz="2400" spc="-1" strike="noStrike">
              <a:solidFill>
                <a:srgbClr val="000000"/>
              </a:solidFill>
              <a:latin typeface="Calibri"/>
            </a:endParaRPr>
          </a:p>
        </p:txBody>
      </p:sp>
      <p:pic>
        <p:nvPicPr>
          <p:cNvPr id="196" name="Google Shape;559;p34" descr=""/>
          <p:cNvPicPr/>
          <p:nvPr/>
        </p:nvPicPr>
        <p:blipFill>
          <a:blip r:embed="rId1"/>
          <a:stretch/>
        </p:blipFill>
        <p:spPr>
          <a:xfrm>
            <a:off x="292680" y="4587480"/>
            <a:ext cx="1725480" cy="430560"/>
          </a:xfrm>
          <a:prstGeom prst="rect">
            <a:avLst/>
          </a:prstGeom>
          <a:noFill/>
          <a:ln w="0">
            <a:noFill/>
          </a:ln>
        </p:spPr>
      </p:pic>
      <p:pic>
        <p:nvPicPr>
          <p:cNvPr id="197" name="Google Shape;560;p34" descr=""/>
          <p:cNvPicPr/>
          <p:nvPr/>
        </p:nvPicPr>
        <p:blipFill>
          <a:blip r:embed="rId2"/>
          <a:stretch/>
        </p:blipFill>
        <p:spPr>
          <a:xfrm>
            <a:off x="2073960" y="4584960"/>
            <a:ext cx="1741320" cy="387000"/>
          </a:xfrm>
          <a:prstGeom prst="rect">
            <a:avLst/>
          </a:prstGeom>
          <a:noFill/>
          <a:ln w="0">
            <a:noFill/>
          </a:ln>
        </p:spPr>
      </p:pic>
      <p:sp>
        <p:nvSpPr>
          <p:cNvPr id="198"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199" name="Picture 3" descr=""/>
          <p:cNvPicPr/>
          <p:nvPr/>
        </p:nvPicPr>
        <p:blipFill>
          <a:blip r:embed="rId3"/>
          <a:stretch/>
        </p:blipFill>
        <p:spPr>
          <a:xfrm>
            <a:off x="4534920" y="436680"/>
            <a:ext cx="3720600" cy="4100400"/>
          </a:xfrm>
          <a:prstGeom prst="rect">
            <a:avLst/>
          </a:prstGeom>
          <a:noFill/>
          <a:ln w="0">
            <a:noFill/>
          </a:ln>
        </p:spPr>
      </p:pic>
      <p:pic>
        <p:nvPicPr>
          <p:cNvPr id="200" name="Picture 9" descr=""/>
          <p:cNvPicPr/>
          <p:nvPr/>
        </p:nvPicPr>
        <p:blipFill>
          <a:blip r:embed="rId4"/>
          <a:srcRect l="6031" t="6728" r="7274" b="5863"/>
          <a:stretch/>
        </p:blipFill>
        <p:spPr>
          <a:xfrm>
            <a:off x="0" y="0"/>
            <a:ext cx="1546200" cy="1558800"/>
          </a:xfrm>
          <a:prstGeom prst="rect">
            <a:avLst/>
          </a:prstGeom>
          <a:noFill/>
          <a:ln w="0">
            <a:noFill/>
          </a:ln>
        </p:spPr>
      </p:pic>
      <p:pic>
        <p:nvPicPr>
          <p:cNvPr id="201" name="Picture 2" descr=""/>
          <p:cNvPicPr/>
          <p:nvPr/>
        </p:nvPicPr>
        <p:blipFill>
          <a:blip r:embed="rId5"/>
          <a:stretch/>
        </p:blipFill>
        <p:spPr>
          <a:xfrm>
            <a:off x="292680" y="1563480"/>
            <a:ext cx="4128840" cy="28814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1879200" y="17064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Forest management scenarios</a:t>
            </a:r>
            <a:endParaRPr b="0" lang="en-US" sz="2400" spc="-1" strike="noStrike">
              <a:solidFill>
                <a:srgbClr val="000000"/>
              </a:solidFill>
              <a:latin typeface="Calibri"/>
            </a:endParaRPr>
          </a:p>
        </p:txBody>
      </p:sp>
      <p:pic>
        <p:nvPicPr>
          <p:cNvPr id="203" name="Google Shape;559;p34" descr=""/>
          <p:cNvPicPr/>
          <p:nvPr/>
        </p:nvPicPr>
        <p:blipFill>
          <a:blip r:embed="rId1"/>
          <a:stretch/>
        </p:blipFill>
        <p:spPr>
          <a:xfrm>
            <a:off x="292680" y="4587480"/>
            <a:ext cx="1725480" cy="430560"/>
          </a:xfrm>
          <a:prstGeom prst="rect">
            <a:avLst/>
          </a:prstGeom>
          <a:noFill/>
          <a:ln w="0">
            <a:noFill/>
          </a:ln>
        </p:spPr>
      </p:pic>
      <p:pic>
        <p:nvPicPr>
          <p:cNvPr id="204" name="Google Shape;560;p34" descr=""/>
          <p:cNvPicPr/>
          <p:nvPr/>
        </p:nvPicPr>
        <p:blipFill>
          <a:blip r:embed="rId2"/>
          <a:stretch/>
        </p:blipFill>
        <p:spPr>
          <a:xfrm>
            <a:off x="2073960" y="4584960"/>
            <a:ext cx="1741320" cy="387000"/>
          </a:xfrm>
          <a:prstGeom prst="rect">
            <a:avLst/>
          </a:prstGeom>
          <a:noFill/>
          <a:ln w="0">
            <a:noFill/>
          </a:ln>
        </p:spPr>
      </p:pic>
      <p:sp>
        <p:nvSpPr>
          <p:cNvPr id="205"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sp>
        <p:nvSpPr>
          <p:cNvPr id="206" name="TextBox 1"/>
          <p:cNvSpPr/>
          <p:nvPr/>
        </p:nvSpPr>
        <p:spPr>
          <a:xfrm>
            <a:off x="879840" y="1005480"/>
            <a:ext cx="7383600" cy="3046320"/>
          </a:xfrm>
          <a:prstGeom prst="rect">
            <a:avLst/>
          </a:prstGeom>
          <a:noFill/>
          <a:ln w="0">
            <a:noFill/>
          </a:ln>
        </p:spPr>
        <p:style>
          <a:lnRef idx="0"/>
          <a:fillRef idx="0"/>
          <a:effectRef idx="0"/>
          <a:fontRef idx="minor"/>
        </p:style>
        <p:txBody>
          <a:bodyPr lIns="90000" rIns="90000" tIns="45000" bIns="45000" anchor="t">
            <a:spAutoFit/>
          </a:bodyPr>
          <a:p>
            <a:pPr marL="228600" indent="-228600" defTabSz="914400">
              <a:lnSpc>
                <a:spcPct val="90000"/>
              </a:lnSpc>
              <a:spcBef>
                <a:spcPts val="1001"/>
              </a:spcBef>
              <a:buClr>
                <a:srgbClr val="000000"/>
              </a:buClr>
              <a:buFont typeface="Arial"/>
              <a:buChar char="•"/>
            </a:pPr>
            <a:r>
              <a:rPr b="0" lang="en-US" sz="1800" spc="-1" strike="noStrike">
                <a:solidFill>
                  <a:srgbClr val="000000"/>
                </a:solidFill>
                <a:latin typeface="Aptos"/>
              </a:rPr>
              <a:t>Stakeholder document analysis</a:t>
            </a:r>
            <a:endParaRPr b="0" lang="en-US" sz="1800" spc="-1" strike="noStrike">
              <a:solidFill>
                <a:srgbClr val="000000"/>
              </a:solidFill>
              <a:latin typeface="Calibri"/>
            </a:endParaRPr>
          </a:p>
          <a:p>
            <a:pPr lvl="1" marL="857160" indent="-399960" defTabSz="914400">
              <a:lnSpc>
                <a:spcPct val="100000"/>
              </a:lnSpc>
              <a:spcBef>
                <a:spcPts val="499"/>
              </a:spcBef>
              <a:spcAft>
                <a:spcPts val="601"/>
              </a:spcAft>
              <a:buClr>
                <a:srgbClr val="000000"/>
              </a:buClr>
              <a:buFont typeface="Arial"/>
              <a:buAutoNum type="romanUcPeriod"/>
            </a:pPr>
            <a:r>
              <a:rPr b="0" lang="en-US" sz="1400" spc="-1" strike="noStrike">
                <a:solidFill>
                  <a:srgbClr val="000000"/>
                </a:solidFill>
                <a:latin typeface="Aptos"/>
              </a:rPr>
              <a:t>Confederation of European Forest Owners (CEPF, 2023) -&gt; </a:t>
            </a:r>
            <a:r>
              <a:rPr b="1" lang="en-US" sz="1400" spc="-1" strike="noStrike">
                <a:solidFill>
                  <a:srgbClr val="000000"/>
                </a:solidFill>
                <a:latin typeface="Aptos"/>
              </a:rPr>
              <a:t>Participatory forest stewardship</a:t>
            </a:r>
            <a:endParaRPr b="0" lang="en-US" sz="1400" spc="-1" strike="noStrike">
              <a:solidFill>
                <a:srgbClr val="000000"/>
              </a:solidFill>
              <a:latin typeface="Calibri"/>
            </a:endParaRPr>
          </a:p>
          <a:p>
            <a:pPr lvl="1" marL="857160" indent="-399960" defTabSz="914400">
              <a:lnSpc>
                <a:spcPct val="100000"/>
              </a:lnSpc>
              <a:spcBef>
                <a:spcPts val="499"/>
              </a:spcBef>
              <a:spcAft>
                <a:spcPts val="601"/>
              </a:spcAft>
              <a:buClr>
                <a:srgbClr val="000000"/>
              </a:buClr>
              <a:buFont typeface="Arial"/>
              <a:buAutoNum type="romanUcPeriod"/>
            </a:pPr>
            <a:r>
              <a:rPr b="0" lang="en-US" sz="1400" spc="-1" strike="noStrike">
                <a:solidFill>
                  <a:srgbClr val="000000"/>
                </a:solidFill>
                <a:latin typeface="Aptos"/>
              </a:rPr>
              <a:t>Confederation of European Paper Industries (CEPI, 2017) -&gt; </a:t>
            </a:r>
            <a:r>
              <a:rPr b="1" lang="en-US" sz="1400" spc="-1" strike="noStrike">
                <a:solidFill>
                  <a:srgbClr val="000000"/>
                </a:solidFill>
                <a:latin typeface="Aptos"/>
              </a:rPr>
              <a:t>Competitive forest industry</a:t>
            </a:r>
            <a:endParaRPr b="0" lang="en-US" sz="1400" spc="-1" strike="noStrike">
              <a:solidFill>
                <a:srgbClr val="000000"/>
              </a:solidFill>
              <a:latin typeface="Calibri"/>
            </a:endParaRPr>
          </a:p>
          <a:p>
            <a:pPr lvl="1" marL="857160" indent="-399960" defTabSz="914400">
              <a:lnSpc>
                <a:spcPct val="100000"/>
              </a:lnSpc>
              <a:spcBef>
                <a:spcPts val="499"/>
              </a:spcBef>
              <a:spcAft>
                <a:spcPts val="601"/>
              </a:spcAft>
              <a:buClr>
                <a:srgbClr val="000000"/>
              </a:buClr>
              <a:buFont typeface="Arial"/>
              <a:buAutoNum type="romanUcPeriod"/>
            </a:pPr>
            <a:r>
              <a:rPr b="0" lang="en-US" sz="1400" spc="-1" strike="noStrike">
                <a:solidFill>
                  <a:srgbClr val="000000"/>
                </a:solidFill>
                <a:latin typeface="Aptos"/>
              </a:rPr>
              <a:t>European State Forest Association (EUSTAFOR, 2024) -&gt; </a:t>
            </a:r>
            <a:r>
              <a:rPr b="1" lang="en-US" sz="1400" spc="-1" strike="noStrike">
                <a:solidFill>
                  <a:srgbClr val="000000"/>
                </a:solidFill>
                <a:latin typeface="Aptos"/>
              </a:rPr>
              <a:t>Multifunctional forests</a:t>
            </a:r>
            <a:endParaRPr b="0" lang="en-US" sz="1400" spc="-1" strike="noStrike">
              <a:solidFill>
                <a:srgbClr val="000000"/>
              </a:solidFill>
              <a:latin typeface="Calibri"/>
            </a:endParaRPr>
          </a:p>
          <a:p>
            <a:pPr lvl="1" marL="857160" indent="-399960" defTabSz="914400">
              <a:lnSpc>
                <a:spcPct val="100000"/>
              </a:lnSpc>
              <a:spcBef>
                <a:spcPts val="499"/>
              </a:spcBef>
              <a:spcAft>
                <a:spcPts val="601"/>
              </a:spcAft>
              <a:buClr>
                <a:srgbClr val="000000"/>
              </a:buClr>
              <a:buFont typeface="Arial"/>
              <a:buAutoNum type="romanUcPeriod"/>
            </a:pPr>
            <a:r>
              <a:rPr b="0" lang="en-US" sz="1400" spc="-1" strike="noStrike">
                <a:solidFill>
                  <a:srgbClr val="000000"/>
                </a:solidFill>
                <a:latin typeface="Aptos"/>
              </a:rPr>
              <a:t>World Wide Fund for Nature (WWF, 2025) -&gt; </a:t>
            </a:r>
            <a:r>
              <a:rPr b="1" lang="en-US" sz="1400" spc="-1" strike="noStrike">
                <a:solidFill>
                  <a:srgbClr val="000000"/>
                </a:solidFill>
                <a:latin typeface="Aptos"/>
              </a:rPr>
              <a:t>Biodiversity focused forests</a:t>
            </a:r>
            <a:endParaRPr b="0" lang="en-US" sz="1400" spc="-1" strike="noStrike">
              <a:solidFill>
                <a:srgbClr val="000000"/>
              </a:solidFill>
              <a:latin typeface="Calibri"/>
            </a:endParaRPr>
          </a:p>
          <a:p>
            <a:pPr marL="228600" indent="-228600" defTabSz="914400">
              <a:lnSpc>
                <a:spcPct val="90000"/>
              </a:lnSpc>
              <a:spcBef>
                <a:spcPts val="1001"/>
              </a:spcBef>
              <a:buClr>
                <a:srgbClr val="000000"/>
              </a:buClr>
              <a:buFont typeface="Arial"/>
              <a:buChar char="•"/>
            </a:pPr>
            <a:r>
              <a:rPr b="0" lang="en-US" sz="1800" spc="-1" strike="noStrike">
                <a:solidFill>
                  <a:srgbClr val="000000"/>
                </a:solidFill>
                <a:latin typeface="Aptos"/>
              </a:rPr>
              <a:t>Stakeholder workshops and survey</a:t>
            </a:r>
            <a:endParaRPr b="0" lang="en-US" sz="1800" spc="-1" strike="noStrike">
              <a:solidFill>
                <a:srgbClr val="000000"/>
              </a:solidFill>
              <a:latin typeface="Calibri"/>
            </a:endParaRPr>
          </a:p>
          <a:p>
            <a:pPr lvl="1" marL="685800" indent="-228600" defTabSz="914400">
              <a:lnSpc>
                <a:spcPct val="90000"/>
              </a:lnSpc>
              <a:spcBef>
                <a:spcPts val="499"/>
              </a:spcBef>
              <a:buClr>
                <a:srgbClr val="000000"/>
              </a:buClr>
              <a:buFont typeface="Arial"/>
              <a:buChar char="•"/>
            </a:pPr>
            <a:r>
              <a:rPr b="0" lang="en-US" sz="1600" spc="-1" strike="noStrike">
                <a:solidFill>
                  <a:srgbClr val="000000"/>
                </a:solidFill>
                <a:latin typeface="Aptos"/>
              </a:rPr>
              <a:t>Validation</a:t>
            </a:r>
            <a:endParaRPr b="0" lang="en-US" sz="1600" spc="-1" strike="noStrike">
              <a:solidFill>
                <a:srgbClr val="000000"/>
              </a:solidFill>
              <a:latin typeface="Calibri"/>
            </a:endParaRPr>
          </a:p>
          <a:p>
            <a:pPr defTabSz="914400">
              <a:lnSpc>
                <a:spcPct val="100000"/>
              </a:lnSpc>
            </a:pPr>
            <a:endParaRPr b="0" lang="en-US" sz="14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1879200" y="17064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Forest management scenarios</a:t>
            </a:r>
            <a:endParaRPr b="0" lang="en-US" sz="2400" spc="-1" strike="noStrike">
              <a:solidFill>
                <a:srgbClr val="000000"/>
              </a:solidFill>
              <a:latin typeface="Calibri"/>
            </a:endParaRPr>
          </a:p>
        </p:txBody>
      </p:sp>
      <p:pic>
        <p:nvPicPr>
          <p:cNvPr id="208" name="Google Shape;559;p34" descr=""/>
          <p:cNvPicPr/>
          <p:nvPr/>
        </p:nvPicPr>
        <p:blipFill>
          <a:blip r:embed="rId1"/>
          <a:stretch/>
        </p:blipFill>
        <p:spPr>
          <a:xfrm>
            <a:off x="292680" y="4587480"/>
            <a:ext cx="1725480" cy="430560"/>
          </a:xfrm>
          <a:prstGeom prst="rect">
            <a:avLst/>
          </a:prstGeom>
          <a:noFill/>
          <a:ln w="0">
            <a:noFill/>
          </a:ln>
        </p:spPr>
      </p:pic>
      <p:pic>
        <p:nvPicPr>
          <p:cNvPr id="209" name="Google Shape;560;p34" descr=""/>
          <p:cNvPicPr/>
          <p:nvPr/>
        </p:nvPicPr>
        <p:blipFill>
          <a:blip r:embed="rId2"/>
          <a:stretch/>
        </p:blipFill>
        <p:spPr>
          <a:xfrm>
            <a:off x="2073960" y="4584960"/>
            <a:ext cx="1741320" cy="387000"/>
          </a:xfrm>
          <a:prstGeom prst="rect">
            <a:avLst/>
          </a:prstGeom>
          <a:noFill/>
          <a:ln w="0">
            <a:noFill/>
          </a:ln>
        </p:spPr>
      </p:pic>
      <p:sp>
        <p:nvSpPr>
          <p:cNvPr id="210"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11" name="Picture 1" descr=""/>
          <p:cNvPicPr/>
          <p:nvPr/>
        </p:nvPicPr>
        <p:blipFill>
          <a:blip r:embed="rId3"/>
          <a:stretch/>
        </p:blipFill>
        <p:spPr>
          <a:xfrm>
            <a:off x="1666080" y="844200"/>
            <a:ext cx="5139000" cy="374004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1879200" y="17064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CLUMondo</a:t>
            </a:r>
            <a:endParaRPr b="0" lang="en-US" sz="2400" spc="-1" strike="noStrike">
              <a:solidFill>
                <a:srgbClr val="000000"/>
              </a:solidFill>
              <a:latin typeface="Calibri"/>
            </a:endParaRPr>
          </a:p>
        </p:txBody>
      </p:sp>
      <p:pic>
        <p:nvPicPr>
          <p:cNvPr id="213" name="Google Shape;559;p34" descr=""/>
          <p:cNvPicPr/>
          <p:nvPr/>
        </p:nvPicPr>
        <p:blipFill>
          <a:blip r:embed="rId1"/>
          <a:stretch/>
        </p:blipFill>
        <p:spPr>
          <a:xfrm>
            <a:off x="292680" y="4587480"/>
            <a:ext cx="1725480" cy="430560"/>
          </a:xfrm>
          <a:prstGeom prst="rect">
            <a:avLst/>
          </a:prstGeom>
          <a:noFill/>
          <a:ln w="0">
            <a:noFill/>
          </a:ln>
        </p:spPr>
      </p:pic>
      <p:pic>
        <p:nvPicPr>
          <p:cNvPr id="214" name="Google Shape;560;p34" descr=""/>
          <p:cNvPicPr/>
          <p:nvPr/>
        </p:nvPicPr>
        <p:blipFill>
          <a:blip r:embed="rId2"/>
          <a:stretch/>
        </p:blipFill>
        <p:spPr>
          <a:xfrm>
            <a:off x="2073960" y="4584960"/>
            <a:ext cx="1741320" cy="387000"/>
          </a:xfrm>
          <a:prstGeom prst="rect">
            <a:avLst/>
          </a:prstGeom>
          <a:noFill/>
          <a:ln w="0">
            <a:noFill/>
          </a:ln>
        </p:spPr>
      </p:pic>
      <p:sp>
        <p:nvSpPr>
          <p:cNvPr id="215"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16" name="Picture 6" descr=""/>
          <p:cNvPicPr/>
          <p:nvPr/>
        </p:nvPicPr>
        <p:blipFill>
          <a:blip r:embed="rId3"/>
          <a:stretch/>
        </p:blipFill>
        <p:spPr>
          <a:xfrm>
            <a:off x="1112760" y="1035720"/>
            <a:ext cx="6918120" cy="3206520"/>
          </a:xfrm>
          <a:prstGeom prst="rect">
            <a:avLst/>
          </a:prstGeom>
          <a:noFill/>
          <a:ln w="0">
            <a:noFill/>
          </a:ln>
        </p:spPr>
      </p:pic>
      <p:sp>
        <p:nvSpPr>
          <p:cNvPr id="217" name="TextBox 7"/>
          <p:cNvSpPr/>
          <p:nvPr/>
        </p:nvSpPr>
        <p:spPr>
          <a:xfrm>
            <a:off x="6424200" y="4033080"/>
            <a:ext cx="1784160" cy="249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050" spc="-1" strike="noStrike">
                <a:solidFill>
                  <a:srgbClr val="000000"/>
                </a:solidFill>
                <a:latin typeface="Arial"/>
                <a:ea typeface="Arial"/>
              </a:rPr>
              <a:t>Source: Diogo et al., 2025</a:t>
            </a:r>
            <a:endParaRPr b="0" lang="en-US" sz="105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1879200" y="17064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CLUMondo</a:t>
            </a:r>
            <a:endParaRPr b="0" lang="en-US" sz="2400" spc="-1" strike="noStrike">
              <a:solidFill>
                <a:srgbClr val="000000"/>
              </a:solidFill>
              <a:latin typeface="Calibri"/>
            </a:endParaRPr>
          </a:p>
        </p:txBody>
      </p:sp>
      <p:pic>
        <p:nvPicPr>
          <p:cNvPr id="219" name="Google Shape;559;p34" descr=""/>
          <p:cNvPicPr/>
          <p:nvPr/>
        </p:nvPicPr>
        <p:blipFill>
          <a:blip r:embed="rId1"/>
          <a:stretch/>
        </p:blipFill>
        <p:spPr>
          <a:xfrm>
            <a:off x="292680" y="4587480"/>
            <a:ext cx="1725480" cy="430560"/>
          </a:xfrm>
          <a:prstGeom prst="rect">
            <a:avLst/>
          </a:prstGeom>
          <a:noFill/>
          <a:ln w="0">
            <a:noFill/>
          </a:ln>
        </p:spPr>
      </p:pic>
      <p:pic>
        <p:nvPicPr>
          <p:cNvPr id="220" name="Google Shape;560;p34" descr=""/>
          <p:cNvPicPr/>
          <p:nvPr/>
        </p:nvPicPr>
        <p:blipFill>
          <a:blip r:embed="rId2"/>
          <a:stretch/>
        </p:blipFill>
        <p:spPr>
          <a:xfrm>
            <a:off x="2073960" y="4584960"/>
            <a:ext cx="1741320" cy="387000"/>
          </a:xfrm>
          <a:prstGeom prst="rect">
            <a:avLst/>
          </a:prstGeom>
          <a:noFill/>
          <a:ln w="0">
            <a:noFill/>
          </a:ln>
        </p:spPr>
      </p:pic>
      <p:sp>
        <p:nvSpPr>
          <p:cNvPr id="221"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22" name="Picture 4" descr=""/>
          <p:cNvPicPr/>
          <p:nvPr/>
        </p:nvPicPr>
        <p:blipFill>
          <a:blip r:embed="rId3"/>
          <a:srcRect l="2728" t="0" r="4237" b="0"/>
          <a:stretch/>
        </p:blipFill>
        <p:spPr>
          <a:xfrm>
            <a:off x="5187960" y="798120"/>
            <a:ext cx="3874680" cy="3546720"/>
          </a:xfrm>
          <a:prstGeom prst="rect">
            <a:avLst/>
          </a:prstGeom>
          <a:noFill/>
          <a:ln w="0">
            <a:noFill/>
          </a:ln>
        </p:spPr>
      </p:pic>
      <p:graphicFrame>
        <p:nvGraphicFramePr>
          <p:cNvPr id="223" name="Table 3"/>
          <p:cNvGraphicFramePr/>
          <p:nvPr/>
        </p:nvGraphicFramePr>
        <p:xfrm>
          <a:off x="80640" y="1985760"/>
          <a:ext cx="5025240" cy="1424520"/>
        </p:xfrm>
        <a:graphic>
          <a:graphicData uri="http://schemas.openxmlformats.org/drawingml/2006/table">
            <a:tbl>
              <a:tblPr/>
              <a:tblGrid>
                <a:gridCol w="1073160"/>
                <a:gridCol w="508320"/>
                <a:gridCol w="757800"/>
                <a:gridCol w="621000"/>
                <a:gridCol w="879840"/>
                <a:gridCol w="1185480"/>
              </a:tblGrid>
              <a:tr h="354600">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Scenario</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SSP-RCP</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c>
                  <a:txBody>
                    <a:bodyPr lIns="68400" rIns="68400" anchor="t">
                      <a:noAutofit/>
                    </a:bodyPr>
                    <a:p>
                      <a:pPr>
                        <a:lnSpc>
                          <a:spcPct val="100000"/>
                        </a:lnSpc>
                      </a:pPr>
                      <a:r>
                        <a:rPr b="0" lang="en-US" sz="1100" spc="-1" strike="noStrike">
                          <a:solidFill>
                            <a:srgbClr val="000000"/>
                          </a:solidFill>
                          <a:latin typeface="Calibri"/>
                          <a:ea typeface="Aptos"/>
                        </a:rPr>
                        <a:t>Bioenergy demand</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PA</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Connectivity weight</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Innovation (%)</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solidFill>
                        <a:srgbClr val="000000"/>
                      </a:solidFill>
                      <a:prstDash val="solid"/>
                    </a:lnB>
                    <a:noFill/>
                  </a:tcPr>
                </a:tc>
              </a:tr>
              <a:tr h="193320">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Biodiversity</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1-2.6</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Low</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NfN</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0.6</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a:t>
                      </a:r>
                      <a:endParaRPr b="0" lang="en-US" sz="1100" spc="-1" strike="noStrike">
                        <a:solidFill>
                          <a:srgbClr val="000000"/>
                        </a:solidFill>
                        <a:latin typeface="Calibri"/>
                      </a:endParaRPr>
                    </a:p>
                  </a:txBody>
                  <a:tcPr anchor="t" marL="68400" marR="68400">
                    <a:lnL w="12240">
                      <a:noFill/>
                      <a:prstDash val="solid"/>
                    </a:lnL>
                    <a:lnR w="12240">
                      <a:noFill/>
                      <a:prstDash val="solid"/>
                    </a:lnR>
                    <a:lnT w="12240">
                      <a:solidFill>
                        <a:srgbClr val="000000"/>
                      </a:solidFill>
                      <a:prstDash val="solid"/>
                    </a:lnT>
                    <a:lnB w="12240">
                      <a:noFill/>
                      <a:prstDash val="solid"/>
                    </a:lnB>
                    <a:noFill/>
                  </a:tcPr>
                </a:tc>
              </a:tr>
              <a:tr h="193320">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PFS</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1-2.6</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Medium</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NaC</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0.3</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r>
              <a:tr h="188640">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Multifunctional</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2-4.5</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Medium</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NfS</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0.15</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5</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noFill/>
                      <a:prstDash val="solid"/>
                    </a:lnB>
                    <a:noFill/>
                  </a:tcPr>
                </a:tc>
              </a:tr>
              <a:tr h="219960">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Competitive</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2-4.5</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High</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Current</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0</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c>
                  <a:txBody>
                    <a:bodyPr lIns="68400" rIns="68400" anchor="t">
                      <a:noAutofit/>
                    </a:bodyPr>
                    <a:p>
                      <a:pPr>
                        <a:lnSpc>
                          <a:spcPct val="115000"/>
                        </a:lnSpc>
                        <a:spcAft>
                          <a:spcPts val="799"/>
                        </a:spcAft>
                      </a:pPr>
                      <a:r>
                        <a:rPr b="0" lang="en-US" sz="1100" spc="-1" strike="noStrike">
                          <a:solidFill>
                            <a:srgbClr val="000000"/>
                          </a:solidFill>
                          <a:latin typeface="Calibri"/>
                          <a:ea typeface="Aptos"/>
                        </a:rPr>
                        <a:t>10</a:t>
                      </a:r>
                      <a:endParaRPr b="0" lang="en-US" sz="1100" spc="-1" strike="noStrike">
                        <a:solidFill>
                          <a:srgbClr val="000000"/>
                        </a:solidFill>
                        <a:latin typeface="Calibri"/>
                      </a:endParaRPr>
                    </a:p>
                  </a:txBody>
                  <a:tcPr anchor="t" marL="68400" marR="68400">
                    <a:lnL w="12240">
                      <a:noFill/>
                      <a:prstDash val="solid"/>
                    </a:lnL>
                    <a:lnR w="12240">
                      <a:noFill/>
                      <a:prstDash val="solid"/>
                    </a:lnR>
                    <a:lnT w="12240">
                      <a:no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801000" y="170640"/>
            <a:ext cx="5384880" cy="968760"/>
          </a:xfrm>
          <a:prstGeom prst="rect">
            <a:avLst/>
          </a:prstGeom>
          <a:noFill/>
          <a:ln w="0">
            <a:noFill/>
          </a:ln>
        </p:spPr>
        <p:txBody>
          <a:bodyPr lIns="91440" rIns="91440" tIns="91440" bIns="91440" anchor="ctr">
            <a:noAutofit/>
          </a:bodyPr>
          <a:p>
            <a:pPr indent="0">
              <a:lnSpc>
                <a:spcPct val="100000"/>
              </a:lnSpc>
              <a:buNone/>
              <a:tabLst>
                <a:tab algn="l" pos="0"/>
              </a:tabLst>
            </a:pPr>
            <a:r>
              <a:rPr b="0" lang="en-US" sz="2400" spc="-1" strike="noStrike">
                <a:solidFill>
                  <a:srgbClr val="000000"/>
                </a:solidFill>
                <a:latin typeface="Fira Sans Extra Condensed Medium"/>
                <a:ea typeface="Fira Sans Extra Condensed Medium"/>
              </a:rPr>
              <a:t>CLUMondo </a:t>
            </a:r>
            <a:br>
              <a:rPr sz="2400"/>
            </a:br>
            <a:r>
              <a:rPr b="0" lang="en-US" sz="2400" spc="-1" strike="noStrike">
                <a:solidFill>
                  <a:srgbClr val="000000"/>
                </a:solidFill>
                <a:latin typeface="Fira Sans Extra Condensed Medium"/>
                <a:ea typeface="Fira Sans Extra Condensed Medium"/>
              </a:rPr>
              <a:t>2050</a:t>
            </a:r>
            <a:endParaRPr b="0" lang="en-US" sz="2400" spc="-1" strike="noStrike">
              <a:solidFill>
                <a:srgbClr val="000000"/>
              </a:solidFill>
              <a:latin typeface="Calibri"/>
            </a:endParaRPr>
          </a:p>
        </p:txBody>
      </p:sp>
      <p:pic>
        <p:nvPicPr>
          <p:cNvPr id="225" name="Google Shape;559;p34" descr=""/>
          <p:cNvPicPr/>
          <p:nvPr/>
        </p:nvPicPr>
        <p:blipFill>
          <a:blip r:embed="rId1"/>
          <a:stretch/>
        </p:blipFill>
        <p:spPr>
          <a:xfrm>
            <a:off x="292680" y="4587480"/>
            <a:ext cx="1725480" cy="430560"/>
          </a:xfrm>
          <a:prstGeom prst="rect">
            <a:avLst/>
          </a:prstGeom>
          <a:noFill/>
          <a:ln w="0">
            <a:noFill/>
          </a:ln>
        </p:spPr>
      </p:pic>
      <p:pic>
        <p:nvPicPr>
          <p:cNvPr id="226" name="Google Shape;560;p34" descr=""/>
          <p:cNvPicPr/>
          <p:nvPr/>
        </p:nvPicPr>
        <p:blipFill>
          <a:blip r:embed="rId2"/>
          <a:stretch/>
        </p:blipFill>
        <p:spPr>
          <a:xfrm>
            <a:off x="2073960" y="4584960"/>
            <a:ext cx="1741320" cy="387000"/>
          </a:xfrm>
          <a:prstGeom prst="rect">
            <a:avLst/>
          </a:prstGeom>
          <a:noFill/>
          <a:ln w="0">
            <a:noFill/>
          </a:ln>
        </p:spPr>
      </p:pic>
      <p:sp>
        <p:nvSpPr>
          <p:cNvPr id="227"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28" name="Picture 2" descr=""/>
          <p:cNvPicPr/>
          <p:nvPr/>
        </p:nvPicPr>
        <p:blipFill>
          <a:blip r:embed="rId3"/>
          <a:srcRect l="0" t="0" r="0" b="11692"/>
          <a:stretch/>
        </p:blipFill>
        <p:spPr>
          <a:xfrm>
            <a:off x="2379240" y="14040"/>
            <a:ext cx="3993480" cy="4570200"/>
          </a:xfrm>
          <a:prstGeom prst="rect">
            <a:avLst/>
          </a:prstGeom>
          <a:noFill/>
          <a:ln w="0">
            <a:noFill/>
          </a:ln>
        </p:spPr>
      </p:pic>
      <p:pic>
        <p:nvPicPr>
          <p:cNvPr id="229" name="Picture 4" descr=""/>
          <p:cNvPicPr/>
          <p:nvPr/>
        </p:nvPicPr>
        <p:blipFill>
          <a:blip r:embed="rId4"/>
          <a:srcRect l="1018" t="88009" r="65367" b="381"/>
          <a:stretch/>
        </p:blipFill>
        <p:spPr>
          <a:xfrm>
            <a:off x="6800040" y="896400"/>
            <a:ext cx="2118600" cy="946440"/>
          </a:xfrm>
          <a:prstGeom prst="rect">
            <a:avLst/>
          </a:prstGeom>
          <a:noFill/>
          <a:ln w="0">
            <a:noFill/>
          </a:ln>
        </p:spPr>
      </p:pic>
      <p:pic>
        <p:nvPicPr>
          <p:cNvPr id="230" name="Picture 6" descr=""/>
          <p:cNvPicPr/>
          <p:nvPr/>
        </p:nvPicPr>
        <p:blipFill>
          <a:blip r:embed="rId5"/>
          <a:srcRect l="37102" t="88171" r="30276" b="0"/>
          <a:stretch/>
        </p:blipFill>
        <p:spPr>
          <a:xfrm>
            <a:off x="6800040" y="1830600"/>
            <a:ext cx="1997280" cy="937080"/>
          </a:xfrm>
          <a:prstGeom prst="rect">
            <a:avLst/>
          </a:prstGeom>
          <a:noFill/>
          <a:ln w="0">
            <a:noFill/>
          </a:ln>
        </p:spPr>
      </p:pic>
      <p:pic>
        <p:nvPicPr>
          <p:cNvPr id="231" name="Picture 10" descr=""/>
          <p:cNvPicPr/>
          <p:nvPr/>
        </p:nvPicPr>
        <p:blipFill>
          <a:blip r:embed="rId6"/>
          <a:srcRect l="72454" t="88420" r="0" b="0"/>
          <a:stretch/>
        </p:blipFill>
        <p:spPr>
          <a:xfrm>
            <a:off x="6800040" y="2742840"/>
            <a:ext cx="1611000" cy="87588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801000" y="170640"/>
            <a:ext cx="5384880" cy="968760"/>
          </a:xfrm>
          <a:prstGeom prst="rect">
            <a:avLst/>
          </a:prstGeom>
          <a:noFill/>
          <a:ln w="0">
            <a:noFill/>
          </a:ln>
        </p:spPr>
        <p:txBody>
          <a:bodyPr lIns="91440" rIns="91440" tIns="91440" bIns="91440" anchor="ctr">
            <a:noAutofit/>
          </a:bodyPr>
          <a:p>
            <a:pPr indent="0">
              <a:lnSpc>
                <a:spcPct val="100000"/>
              </a:lnSpc>
              <a:buNone/>
              <a:tabLst>
                <a:tab algn="l" pos="0"/>
              </a:tabLst>
            </a:pPr>
            <a:r>
              <a:rPr b="0" lang="en-US" sz="2400" spc="-1" strike="noStrike">
                <a:solidFill>
                  <a:srgbClr val="000000"/>
                </a:solidFill>
                <a:latin typeface="Fira Sans Extra Condensed Medium"/>
                <a:ea typeface="Fira Sans Extra Condensed Medium"/>
              </a:rPr>
              <a:t>CLUMondo</a:t>
            </a:r>
            <a:br>
              <a:rPr sz="2400"/>
            </a:br>
            <a:r>
              <a:rPr b="0" lang="en-US" sz="2400" spc="-1" strike="noStrike">
                <a:solidFill>
                  <a:srgbClr val="000000"/>
                </a:solidFill>
                <a:latin typeface="Fira Sans Extra Condensed Medium"/>
                <a:ea typeface="Fira Sans Extra Condensed Medium"/>
              </a:rPr>
              <a:t>2050</a:t>
            </a:r>
            <a:endParaRPr b="0" lang="en-US" sz="2400" spc="-1" strike="noStrike">
              <a:solidFill>
                <a:srgbClr val="000000"/>
              </a:solidFill>
              <a:latin typeface="Calibri"/>
            </a:endParaRPr>
          </a:p>
        </p:txBody>
      </p:sp>
      <p:pic>
        <p:nvPicPr>
          <p:cNvPr id="233" name="Google Shape;559;p34" descr=""/>
          <p:cNvPicPr/>
          <p:nvPr/>
        </p:nvPicPr>
        <p:blipFill>
          <a:blip r:embed="rId1"/>
          <a:stretch/>
        </p:blipFill>
        <p:spPr>
          <a:xfrm>
            <a:off x="292680" y="4587480"/>
            <a:ext cx="1725480" cy="430560"/>
          </a:xfrm>
          <a:prstGeom prst="rect">
            <a:avLst/>
          </a:prstGeom>
          <a:noFill/>
          <a:ln w="0">
            <a:noFill/>
          </a:ln>
        </p:spPr>
      </p:pic>
      <p:pic>
        <p:nvPicPr>
          <p:cNvPr id="234" name="Google Shape;560;p34" descr=""/>
          <p:cNvPicPr/>
          <p:nvPr/>
        </p:nvPicPr>
        <p:blipFill>
          <a:blip r:embed="rId2"/>
          <a:stretch/>
        </p:blipFill>
        <p:spPr>
          <a:xfrm>
            <a:off x="2073960" y="4584960"/>
            <a:ext cx="1741320" cy="387000"/>
          </a:xfrm>
          <a:prstGeom prst="rect">
            <a:avLst/>
          </a:prstGeom>
          <a:noFill/>
          <a:ln w="0">
            <a:noFill/>
          </a:ln>
        </p:spPr>
      </p:pic>
      <p:sp>
        <p:nvSpPr>
          <p:cNvPr id="235"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36" name="Picture 3" descr=""/>
          <p:cNvPicPr/>
          <p:nvPr/>
        </p:nvPicPr>
        <p:blipFill>
          <a:blip r:embed="rId3"/>
          <a:stretch/>
        </p:blipFill>
        <p:spPr>
          <a:xfrm>
            <a:off x="2681280" y="233640"/>
            <a:ext cx="5268600" cy="41752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1879200" y="-264600"/>
            <a:ext cx="5384880" cy="968760"/>
          </a:xfrm>
          <a:prstGeom prst="rect">
            <a:avLst/>
          </a:prstGeom>
          <a:noFill/>
          <a:ln w="0">
            <a:noFill/>
          </a:ln>
        </p:spPr>
        <p:txBody>
          <a:bodyPr lIns="91440" rIns="91440" tIns="91440" bIns="91440" anchor="ctr">
            <a:noAutofit/>
          </a:bodyPr>
          <a:p>
            <a:pPr indent="0" algn="ctr">
              <a:lnSpc>
                <a:spcPct val="100000"/>
              </a:lnSpc>
              <a:buNone/>
              <a:tabLst>
                <a:tab algn="l" pos="0"/>
              </a:tabLst>
            </a:pPr>
            <a:r>
              <a:rPr b="0" lang="en-US" sz="2400" spc="-1" strike="noStrike">
                <a:solidFill>
                  <a:srgbClr val="000000"/>
                </a:solidFill>
                <a:latin typeface="Fira Sans Extra Condensed Medium"/>
                <a:ea typeface="Fira Sans Extra Condensed Medium"/>
              </a:rPr>
              <a:t>CLUMondo</a:t>
            </a:r>
            <a:endParaRPr b="0" lang="en-US" sz="2400" spc="-1" strike="noStrike">
              <a:solidFill>
                <a:srgbClr val="000000"/>
              </a:solidFill>
              <a:latin typeface="Calibri"/>
            </a:endParaRPr>
          </a:p>
        </p:txBody>
      </p:sp>
      <p:pic>
        <p:nvPicPr>
          <p:cNvPr id="238" name="Google Shape;559;p34" descr=""/>
          <p:cNvPicPr/>
          <p:nvPr/>
        </p:nvPicPr>
        <p:blipFill>
          <a:blip r:embed="rId1"/>
          <a:stretch/>
        </p:blipFill>
        <p:spPr>
          <a:xfrm>
            <a:off x="292680" y="4587480"/>
            <a:ext cx="1725480" cy="430560"/>
          </a:xfrm>
          <a:prstGeom prst="rect">
            <a:avLst/>
          </a:prstGeom>
          <a:noFill/>
          <a:ln w="0">
            <a:noFill/>
          </a:ln>
        </p:spPr>
      </p:pic>
      <p:pic>
        <p:nvPicPr>
          <p:cNvPr id="239" name="Google Shape;560;p34" descr=""/>
          <p:cNvPicPr/>
          <p:nvPr/>
        </p:nvPicPr>
        <p:blipFill>
          <a:blip r:embed="rId2"/>
          <a:stretch/>
        </p:blipFill>
        <p:spPr>
          <a:xfrm>
            <a:off x="2073960" y="4584960"/>
            <a:ext cx="1741320" cy="387000"/>
          </a:xfrm>
          <a:prstGeom prst="rect">
            <a:avLst/>
          </a:prstGeom>
          <a:noFill/>
          <a:ln w="0">
            <a:noFill/>
          </a:ln>
        </p:spPr>
      </p:pic>
      <p:sp>
        <p:nvSpPr>
          <p:cNvPr id="240" name="Google Shape;561;p34"/>
          <p:cNvSpPr/>
          <p:nvPr/>
        </p:nvSpPr>
        <p:spPr>
          <a:xfrm>
            <a:off x="3871080" y="4471200"/>
            <a:ext cx="3605760" cy="608760"/>
          </a:xfrm>
          <a:prstGeom prst="rect">
            <a:avLst/>
          </a:prstGeom>
          <a:noFill/>
          <a:ln w="0">
            <a:noFill/>
          </a:ln>
        </p:spPr>
        <p:style>
          <a:lnRef idx="0"/>
          <a:fillRef idx="0"/>
          <a:effectRef idx="0"/>
          <a:fontRef idx="minor"/>
        </p:style>
        <p:txBody>
          <a:bodyPr lIns="90000" rIns="90000" tIns="91440" bIns="91440" anchor="t">
            <a:spAutoFit/>
          </a:bodyPr>
          <a:p>
            <a:pPr>
              <a:lnSpc>
                <a:spcPct val="100000"/>
              </a:lnSpc>
              <a:tabLst>
                <a:tab algn="l" pos="0"/>
              </a:tabLst>
            </a:pPr>
            <a:r>
              <a:rPr b="0" lang="en-GB" sz="700" spc="-1" strike="noStrike">
                <a:solidFill>
                  <a:srgbClr val="1c1c1b"/>
                </a:solidFill>
                <a:latin typeface="Fira Sans Extra Condensed"/>
                <a:ea typeface="Fira Sans Extra Condensed"/>
              </a:rPr>
              <a:t>Funded by the European Union. Views and opinions expressed are however those of the author(s) only and do not necessarily reflect those of the European Union or the European Climate, Infrastructure and Environment Executive Agency (CINEA). Neither the European Union nor the granting authority can be held responsible for them.</a:t>
            </a:r>
            <a:endParaRPr b="0" lang="en-US" sz="700" spc="-1" strike="noStrike">
              <a:solidFill>
                <a:srgbClr val="000000"/>
              </a:solidFill>
              <a:latin typeface="Calibri"/>
            </a:endParaRPr>
          </a:p>
        </p:txBody>
      </p:sp>
      <p:pic>
        <p:nvPicPr>
          <p:cNvPr id="241" name="Picture 4" descr=""/>
          <p:cNvPicPr/>
          <p:nvPr/>
        </p:nvPicPr>
        <p:blipFill>
          <a:blip r:embed="rId3"/>
          <a:stretch/>
        </p:blipFill>
        <p:spPr>
          <a:xfrm>
            <a:off x="1213560" y="386640"/>
            <a:ext cx="6715800" cy="40838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Tree Infographics by Slidesgo">
  <a:themeElements>
    <a:clrScheme name="Simple Light">
      <a:dk1>
        <a:srgbClr val="595959"/>
      </a:dk1>
      <a:lt1>
        <a:srgbClr val="eeeeee"/>
      </a:lt1>
      <a:dk2>
        <a:srgbClr val="bf9164"/>
      </a:dk2>
      <a:lt2>
        <a:srgbClr val="957552"/>
      </a:lt2>
      <a:accent1>
        <a:srgbClr val="39b54a"/>
      </a:accent1>
      <a:accent2>
        <a:srgbClr val="61c46e"/>
      </a:accent2>
      <a:accent3>
        <a:srgbClr val="22b573"/>
      </a:accent3>
      <a:accent4>
        <a:srgbClr val="4ec48f"/>
      </a:accent4>
      <a:accent5>
        <a:srgbClr val="7dc144"/>
      </a:accent5>
      <a:accent6>
        <a:srgbClr val="97cd69"/>
      </a:accent6>
      <a:hlink>
        <a:srgbClr val="595959"/>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3779</TotalTime>
  <Application>Collabora_Office/24.04.17.3$Linux_X86_64 LibreOffice_project/28ed2877d69500d0ecbdb7f3efed32ef2f884df2</Application>
  <AppVersion>15.0000</AppVersion>
  <Words>1021</Words>
  <Paragraphs>77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dd1054</dc:creator>
  <dc:description/>
  <dc:language>en-GB</dc:language>
  <cp:lastModifiedBy>Scherpenhuijzen, N. (Niek)</cp:lastModifiedBy>
  <dcterms:modified xsi:type="dcterms:W3CDTF">2026-06-15T11:13:01Z</dcterms:modified>
  <cp:revision>3</cp:revision>
  <dc:subject/>
  <dc:title>Title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10</vt:r8>
  </property>
  <property fmtid="{D5CDD505-2E9C-101B-9397-08002B2CF9AE}" pid="3" name="PresentationFormat">
    <vt:lpwstr>On-screen Show (16:9)</vt:lpwstr>
  </property>
  <property fmtid="{D5CDD505-2E9C-101B-9397-08002B2CF9AE}" pid="4" name="Slides">
    <vt:r8>10</vt:r8>
  </property>
</Properties>
</file>