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ppt/_rels/presentation.xml.rels" ContentType="application/vnd.openxmlformats-package.relationships+xml"/>
  <Override PartName="/ppt/slides/_rels/slide3.xml.rels" ContentType="application/vnd.openxmlformats-package.relationships+xml"/>
  <Override PartName="/ppt/slides/_rels/slide7.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18.xml.rels" ContentType="application/vnd.openxmlformats-package.relationships+xml"/>
  <Override PartName="/ppt/slides/_rels/slide25.xml.rels" ContentType="application/vnd.openxmlformats-package.relationships+xml"/>
  <Override PartName="/ppt/slides/_rels/slide23.xml.rels" ContentType="application/vnd.openxmlformats-package.relationships+xml"/>
  <Override PartName="/ppt/slides/_rels/slide30.xml.rels" ContentType="application/vnd.openxmlformats-package.relationships+xml"/>
  <Override PartName="/ppt/slides/_rels/slide29.xml.rels" ContentType="application/vnd.openxmlformats-package.relationships+xml"/>
  <Override PartName="/ppt/slides/_rels/slide17.xml.rels" ContentType="application/vnd.openxmlformats-package.relationships+xml"/>
  <Override PartName="/ppt/slides/_rels/slide24.xml.rels" ContentType="application/vnd.openxmlformats-package.relationships+xml"/>
  <Override PartName="/ppt/slides/_rels/slide31.xml.rels" ContentType="application/vnd.openxmlformats-package.relationships+xml"/>
  <Override PartName="/ppt/slides/_rels/slide28.xml.rels" ContentType="application/vnd.openxmlformats-package.relationships+xml"/>
  <Override PartName="/ppt/slides/_rels/slide27.xml.rels" ContentType="application/vnd.openxmlformats-package.relationships+xml"/>
  <Override PartName="/ppt/slides/_rels/slide19.xml.rels" ContentType="application/vnd.openxmlformats-package.relationships+xml"/>
  <Override PartName="/ppt/slides/_rels/slide26.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1.xml.rels" ContentType="application/vnd.openxmlformats-package.relationships+xml"/>
  <Override PartName="/ppt/slides/_rels/slide10.xml.rels" ContentType="application/vnd.openxmlformats-package.relationships+xml"/>
  <Override PartName="/ppt/slides/_rels/slide14.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6.xml" ContentType="application/vnd.openxmlformats-officedocument.presentationml.slide+xml"/>
  <Override PartName="/ppt/slides/slide19.xml" ContentType="application/vnd.openxmlformats-officedocument.presentationml.slide+xml"/>
  <Override PartName="/ppt/slides/slide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1.xml" ContentType="application/vnd.openxmlformats-officedocument.presentationml.slide+xml"/>
  <Override PartName="/ppt/slides/slide24.xml" ContentType="application/vnd.openxmlformats-officedocument.presentationml.slide+xml"/>
  <Override PartName="/ppt/slides/slide17.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23.xml" ContentType="application/vnd.openxmlformats-officedocument.presentationml.slide+xml"/>
  <Override PartName="/ppt/slides/slide25.xml" ContentType="application/vnd.openxmlformats-officedocument.presentationml.slide+xml"/>
  <Override PartName="/ppt/slides/slide18.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theme/theme1.xml" ContentType="application/vnd.openxmlformats-officedocument.theme+xml"/>
  <Override PartName="/ppt/theme/theme15.xml" ContentType="application/vnd.openxmlformats-officedocument.theme+xml"/>
  <Override PartName="/ppt/notesSlides/notesSlide10.xml" ContentType="application/vnd.openxmlformats-officedocument.presentationml.notesSlide+xml"/>
  <Override PartName="/ppt/notesSlides/notesSlide13.xml" ContentType="application/vnd.openxmlformats-officedocument.presentationml.notesSlide+xml"/>
  <Override PartName="/ppt/notesSlides/notesSlide20.xml" ContentType="application/vnd.openxmlformats-officedocument.presentationml.notesSlide+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21.xml" ContentType="application/vnd.openxmlformats-officedocument.presentationml.notesSlide+xml"/>
  <Override PartName="/ppt/notesSlides/notesSlide31.xml" ContentType="application/vnd.openxmlformats-officedocument.presentationml.notesSlide+xml"/>
  <Override PartName="/ppt/notesSlides/_rels/notesSlide1.xml.rels" ContentType="application/vnd.openxmlformats-package.relationships+xml"/>
  <Override PartName="/ppt/notesSlides/_rels/notesSlide18.xml.rels" ContentType="application/vnd.openxmlformats-package.relationships+xml"/>
  <Override PartName="/ppt/notesSlides/_rels/notesSlide26.xml.rels" ContentType="application/vnd.openxmlformats-package.relationships+xml"/>
  <Override PartName="/ppt/notesSlides/_rels/notesSlide31.xml.rels" ContentType="application/vnd.openxmlformats-package.relationships+xml"/>
  <Override PartName="/ppt/notesSlides/_rels/notesSlide2.xml.rels" ContentType="application/vnd.openxmlformats-package.relationships+xml"/>
  <Override PartName="/ppt/notesSlides/_rels/notesSlide21.xml.rels" ContentType="application/vnd.openxmlformats-package.relationships+xml"/>
  <Override PartName="/ppt/notesSlides/_rels/notesSlide10.xml.rels" ContentType="application/vnd.openxmlformats-package.relationships+xml"/>
  <Override PartName="/ppt/notesSlides/_rels/notesSlide13.xml.rels" ContentType="application/vnd.openxmlformats-package.relationships+xml"/>
  <Override PartName="/ppt/notesSlides/_rels/notesSlide20.xml.rels" ContentType="application/vnd.openxmlformats-package.relationships+xml"/>
  <Override PartName="/ppt/notesSlides/_rels/notesSlide7.xml.rels" ContentType="application/vnd.openxmlformats-package.relationships+xml"/>
  <Override PartName="/ppt/notesSlides/_rels/notesSlide3.xml.rels" ContentType="application/vnd.openxmlformats-package.relationships+xml"/>
  <Override PartName="/ppt/notesSlides/notesSlide2.xml" ContentType="application/vnd.openxmlformats-officedocument.presentationml.notesSlide+xml"/>
  <Override PartName="/ppt/notesSlides/notesSlide26.xml" ContentType="application/vnd.openxmlformats-officedocument.presentationml.notesSlide+xml"/>
  <Override PartName="/ppt/notesSlides/notesSlide18.xml" ContentType="application/vnd.openxmlformats-officedocument.presentationml.notesSlide+xml"/>
  <Override PartName="/ppt/notesSlides/notesSlide1.xml" ContentType="application/vnd.openxmlformats-officedocument.presentationml.notesSlide+xml"/>
  <Override PartName="/ppt/slideMasters/_rels/slideMaster1.xml.rels" ContentType="application/vnd.openxmlformats-package.relationships+xml"/>
  <Override PartName="/ppt/slideMasters/slideMaster1.xml" ContentType="application/vnd.openxmlformats-officedocument.presentationml.slideMaster+xml"/>
  <Override PartName="/ppt/presProps.xml" ContentType="application/vnd.openxmlformats-officedocument.presentationml.presProps+xml"/>
  <Override PartName="/ppt/media/image10.jpeg" ContentType="image/jpeg"/>
  <Override PartName="/ppt/media/image2.png" ContentType="image/png"/>
  <Override PartName="/ppt/media/image36.png" ContentType="image/png"/>
  <Override PartName="/ppt/media/image11.png" ContentType="image/png"/>
  <Override PartName="/ppt/media/image8.jpeg" ContentType="image/jpeg"/>
  <Override PartName="/ppt/media/image52.jpeg" ContentType="image/jpeg"/>
  <Override PartName="/ppt/media/image35.png" ContentType="image/png"/>
  <Override PartName="/ppt/media/image34.png" ContentType="image/png"/>
  <Override PartName="/ppt/media/image59.png" ContentType="image/png"/>
  <Override PartName="/ppt/media/image33.png" ContentType="image/png"/>
  <Override PartName="/ppt/media/image58.png" ContentType="image/png"/>
  <Override PartName="/ppt/media/image32.png" ContentType="image/png"/>
  <Override PartName="/ppt/media/image57.png" ContentType="image/png"/>
  <Override PartName="/ppt/media/image31.png" ContentType="image/png"/>
  <Override PartName="/ppt/media/image56.png" ContentType="image/png"/>
  <Override PartName="/ppt/media/image30.png" ContentType="image/png"/>
  <Override PartName="/ppt/media/image55.png" ContentType="image/png"/>
  <Override PartName="/ppt/media/image29.png" ContentType="image/png"/>
  <Override PartName="/ppt/media/image28.png" ContentType="image/png"/>
  <Override PartName="/ppt/media/image27.png" ContentType="image/png"/>
  <Override PartName="/ppt/media/image26.png" ContentType="image/png"/>
  <Override PartName="/ppt/media/image25.png" ContentType="image/png"/>
  <Override PartName="/ppt/media/image24.png" ContentType="image/png"/>
  <Override PartName="/ppt/media/image49.png" ContentType="image/png"/>
  <Override PartName="/ppt/media/image23.png" ContentType="image/png"/>
  <Override PartName="/ppt/media/image48.png" ContentType="image/png"/>
  <Override PartName="/ppt/media/image22.png" ContentType="image/png"/>
  <Override PartName="/ppt/media/image47.png" ContentType="image/png"/>
  <Override PartName="/ppt/media/image21.png" ContentType="image/png"/>
  <Override PartName="/ppt/media/image46.png" ContentType="image/png"/>
  <Override PartName="/ppt/media/image20.png" ContentType="image/png"/>
  <Override PartName="/ppt/media/image45.png" ContentType="image/png"/>
  <Override PartName="/ppt/media/image19.png" ContentType="image/png"/>
  <Override PartName="/ppt/media/image18.png" ContentType="image/png"/>
  <Override PartName="/ppt/media/image17.png" ContentType="image/png"/>
  <Override PartName="/ppt/media/image6.png" ContentType="image/png"/>
  <Override PartName="/ppt/media/image68.png" ContentType="image/png"/>
  <Override PartName="/ppt/media/image43.png" ContentType="image/png"/>
  <Override PartName="/ppt/media/image50.png" ContentType="image/png"/>
  <Override PartName="/ppt/media/image44.png" ContentType="image/png"/>
  <Override PartName="/ppt/media/image51.png" ContentType="image/png"/>
  <Override PartName="/ppt/media/image53.png" ContentType="image/png"/>
  <Override PartName="/ppt/media/image60.png" ContentType="image/png"/>
  <Override PartName="/ppt/media/image54.png" ContentType="image/png"/>
  <Override PartName="/ppt/media/image61.png" ContentType="image/png"/>
  <Override PartName="/ppt/media/image72.png" ContentType="image/png"/>
  <Override PartName="/ppt/media/image64.png" ContentType="image/png"/>
  <Override PartName="/ppt/media/image63.png" ContentType="image/png"/>
  <Override PartName="/ppt/media/image62.png" ContentType="image/png"/>
  <Override PartName="/ppt/media/image67.png" ContentType="image/png"/>
  <Override PartName="/ppt/media/image42.png" ContentType="image/png"/>
  <Override PartName="/ppt/media/image66.png" ContentType="image/png"/>
  <Override PartName="/ppt/media/image41.png" ContentType="image/png"/>
  <Override PartName="/ppt/media/image65.png" ContentType="image/png"/>
  <Override PartName="/ppt/media/image40.png" ContentType="image/png"/>
  <Override PartName="/ppt/media/image39.png" ContentType="image/png"/>
  <Override PartName="/ppt/media/image14.png" ContentType="image/png"/>
  <Override PartName="/ppt/media/image16.png" ContentType="image/png"/>
  <Override PartName="/ppt/media/image15.png" ContentType="image/png"/>
  <Override PartName="/ppt/media/image9.png" ContentType="image/png"/>
  <Override PartName="/ppt/media/image38.png" ContentType="image/png"/>
  <Override PartName="/ppt/media/image13.png" ContentType="image/png"/>
  <Override PartName="/ppt/media/image71.png" ContentType="image/png"/>
  <Override PartName="/ppt/media/image7.png" ContentType="image/png"/>
  <Override PartName="/ppt/media/image1.png" ContentType="image/png"/>
  <Override PartName="/ppt/media/image3.png" ContentType="image/png"/>
  <Override PartName="/ppt/media/image4.png" ContentType="image/png"/>
  <Override PartName="/ppt/media/image5.png" ContentType="image/png"/>
  <Override PartName="/ppt/media/image37.png" ContentType="image/png"/>
  <Override PartName="/ppt/media/image12.png" ContentType="image/png"/>
  <Override PartName="/ppt/media/image70.jpeg" ContentType="image/jpeg"/>
  <Override PartName="/ppt/media/image69.jpeg" ContentType="image/jpeg"/>
  <Override PartName="/ppt/presentation.xml" ContentType="application/vnd.openxmlformats-officedocument.presentationml.presentation.main+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7.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12.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14.xml.rels" ContentType="application/vnd.openxmlformats-package.relationships+xml"/>
  <Override PartName="/ppt/slideLayouts/_rels/slideLayout4.xml.rels" ContentType="application/vnd.openxmlformats-package.relationships+xml"/>
  <Override PartName="/ppt/slideLayouts/_rels/slideLayout13.xml.rels" ContentType="application/vnd.openxmlformats-package.relationships+xml"/>
  <Override PartName="/ppt/slideLayouts/_rels/slideLayout3.xml.rels" ContentType="application/vnd.openxmlformats-package.relationships+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notesMasters/_rels/notesMaster1.xml.rels" ContentType="application/vnd.openxmlformats-package.relationships+xml"/>
  <Override PartName="/ppt/notesMasters/notesMaster1.xml" ContentType="application/vnd.openxmlformats-officedocument.presentationml.notesMaster+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Lst>
  <p:sldSz cx="9144000" cy="51435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 name="PlaceHolder 1"/>
          <p:cNvSpPr>
            <a:spLocks noGrp="1"/>
          </p:cNvSpPr>
          <p:nvPr>
            <p:ph type="sldImg"/>
          </p:nvPr>
        </p:nvSpPr>
        <p:spPr>
          <a:xfrm>
            <a:off x="0" y="764280"/>
            <a:ext cx="0" cy="0"/>
          </a:xfrm>
          <a:prstGeom prst="rect">
            <a:avLst/>
          </a:prstGeom>
          <a:noFill/>
          <a:ln w="0">
            <a:noFill/>
          </a:ln>
        </p:spPr>
        <p:txBody>
          <a:bodyPr lIns="0" rIns="0" tIns="0" bIns="0" anchor="ctr">
            <a:noAutofit/>
          </a:bodyPr>
          <a:p>
            <a:pPr algn="ctr"/>
            <a:r>
              <a:rPr b="0" lang="en-US" sz="4400" spc="-1" strike="noStrike">
                <a:solidFill>
                  <a:srgbClr val="000000"/>
                </a:solidFill>
                <a:latin typeface="Calibri"/>
              </a:rPr>
              <a:t>Click to move the slide</a:t>
            </a:r>
            <a:endParaRPr b="0" lang="en-US" sz="4400" spc="-1" strike="noStrike">
              <a:solidFill>
                <a:srgbClr val="000000"/>
              </a:solidFill>
              <a:latin typeface="Calibri"/>
            </a:endParaRPr>
          </a:p>
        </p:txBody>
      </p:sp>
      <p:sp>
        <p:nvSpPr>
          <p:cNvPr id="38"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Calibri"/>
              </a:rPr>
              <a:t>Click to edit the notes format</a:t>
            </a:r>
            <a:endParaRPr b="0" lang="en-US" sz="2000" spc="-1" strike="noStrike">
              <a:solidFill>
                <a:srgbClr val="000000"/>
              </a:solidFill>
              <a:latin typeface="Calibri"/>
            </a:endParaRPr>
          </a:p>
        </p:txBody>
      </p:sp>
      <p:sp>
        <p:nvSpPr>
          <p:cNvPr id="39" name="PlaceHolder 3"/>
          <p:cNvSpPr>
            <a:spLocks noGrp="1"/>
          </p:cNvSpPr>
          <p:nvPr>
            <p:ph type="hdr"/>
          </p:nvPr>
        </p:nvSpPr>
        <p:spPr>
          <a:xfrm>
            <a:off x="0" y="0"/>
            <a:ext cx="3372840" cy="502560"/>
          </a:xfrm>
          <a:prstGeom prst="rect">
            <a:avLst/>
          </a:prstGeom>
          <a:noFill/>
          <a:ln w="0">
            <a:noFill/>
          </a:ln>
        </p:spPr>
        <p:txBody>
          <a:bodyPr lIns="0" rIns="0" tIns="0" bIns="0" anchor="t">
            <a:noAutofit/>
          </a:bodyPr>
          <a:p>
            <a:pPr indent="0">
              <a:buNone/>
            </a:pPr>
            <a:r>
              <a:rPr b="0" lang="en-US" sz="1400" spc="-1" strike="noStrike">
                <a:solidFill>
                  <a:srgbClr val="000000"/>
                </a:solidFill>
                <a:latin typeface="Calibri"/>
              </a:rPr>
              <a:t>&lt;header&gt;</a:t>
            </a:r>
            <a:endParaRPr b="0" lang="en-US" sz="1400" spc="-1" strike="noStrike">
              <a:solidFill>
                <a:srgbClr val="000000"/>
              </a:solidFill>
              <a:latin typeface="Calibri"/>
            </a:endParaRPr>
          </a:p>
        </p:txBody>
      </p:sp>
      <p:sp>
        <p:nvSpPr>
          <p:cNvPr id="40" name="PlaceHolder 4"/>
          <p:cNvSpPr>
            <a:spLocks noGrp="1"/>
          </p:cNvSpPr>
          <p:nvPr>
            <p:ph type="dt" idx="12"/>
          </p:nvPr>
        </p:nvSpPr>
        <p:spPr>
          <a:xfrm>
            <a:off x="4399200" y="0"/>
            <a:ext cx="3372840" cy="50256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Calibri"/>
              </a:defRPr>
            </a:lvl1pPr>
          </a:lstStyle>
          <a:p>
            <a:pPr indent="0" algn="r">
              <a:buNone/>
            </a:pPr>
            <a:r>
              <a:rPr b="0" lang="en-US" sz="1400" spc="-1" strike="noStrike">
                <a:solidFill>
                  <a:srgbClr val="000000"/>
                </a:solidFill>
                <a:latin typeface="Calibri"/>
              </a:rPr>
              <a:t>&lt;date/time&gt;</a:t>
            </a:r>
            <a:endParaRPr b="0" lang="en-US" sz="1400" spc="-1" strike="noStrike">
              <a:solidFill>
                <a:srgbClr val="000000"/>
              </a:solidFill>
              <a:latin typeface="Calibri"/>
            </a:endParaRPr>
          </a:p>
        </p:txBody>
      </p:sp>
      <p:sp>
        <p:nvSpPr>
          <p:cNvPr id="41" name="PlaceHolder 5"/>
          <p:cNvSpPr>
            <a:spLocks noGrp="1"/>
          </p:cNvSpPr>
          <p:nvPr>
            <p:ph type="ftr" idx="13"/>
          </p:nvPr>
        </p:nvSpPr>
        <p:spPr>
          <a:xfrm>
            <a:off x="0" y="9555480"/>
            <a:ext cx="3372840" cy="50256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Calibri"/>
              </a:defRPr>
            </a:lvl1pPr>
          </a:lstStyle>
          <a:p>
            <a:pPr indent="0">
              <a:buNone/>
            </a:pPr>
            <a:r>
              <a:rPr b="0" lang="en-US" sz="1400" spc="-1" strike="noStrike">
                <a:solidFill>
                  <a:srgbClr val="000000"/>
                </a:solidFill>
                <a:latin typeface="Calibri"/>
              </a:rPr>
              <a:t>&lt;footer&gt;</a:t>
            </a:r>
            <a:endParaRPr b="0" lang="en-US" sz="1400" spc="-1" strike="noStrike">
              <a:solidFill>
                <a:srgbClr val="000000"/>
              </a:solidFill>
              <a:latin typeface="Calibri"/>
            </a:endParaRPr>
          </a:p>
        </p:txBody>
      </p:sp>
      <p:sp>
        <p:nvSpPr>
          <p:cNvPr id="42" name="PlaceHolder 6"/>
          <p:cNvSpPr>
            <a:spLocks noGrp="1"/>
          </p:cNvSpPr>
          <p:nvPr>
            <p:ph type="sldNum" idx="14"/>
          </p:nvPr>
        </p:nvSpPr>
        <p:spPr>
          <a:xfrm>
            <a:off x="4399200" y="9555480"/>
            <a:ext cx="3372840" cy="50256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Calibri"/>
              </a:defRPr>
            </a:lvl1pPr>
          </a:lstStyle>
          <a:p>
            <a:pPr indent="0" algn="r">
              <a:buNone/>
            </a:pPr>
            <a:fld id="{E7D9C4FE-F6CC-439C-8A7F-2EAC2D3F8FFA}" type="slidenum">
              <a:rPr b="0" lang="en-US" sz="1400" spc="-1" strike="noStrike">
                <a:solidFill>
                  <a:srgbClr val="000000"/>
                </a:solidFill>
                <a:latin typeface="Calibri"/>
              </a:rPr>
              <a:t>&lt;number&gt;</a:t>
            </a:fld>
            <a:endParaRPr b="0" lang="en-US" sz="14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2" name="PlaceHolder 1"/>
          <p:cNvSpPr>
            <a:spLocks noGrp="1"/>
          </p:cNvSpPr>
          <p:nvPr>
            <p:ph type="sldImg"/>
          </p:nvPr>
        </p:nvSpPr>
        <p:spPr>
          <a:xfrm>
            <a:off x="380880" y="685800"/>
            <a:ext cx="6094800" cy="3427920"/>
          </a:xfrm>
          <a:prstGeom prst="rect">
            <a:avLst/>
          </a:prstGeom>
          <a:ln w="0">
            <a:noFill/>
          </a:ln>
        </p:spPr>
      </p:sp>
      <p:sp>
        <p:nvSpPr>
          <p:cNvPr id="913" name="PlaceHolder 2"/>
          <p:cNvSpPr>
            <a:spLocks noGrp="1"/>
          </p:cNvSpPr>
          <p:nvPr>
            <p:ph type="body"/>
          </p:nvPr>
        </p:nvSpPr>
        <p:spPr>
          <a:xfrm>
            <a:off x="685800" y="4343400"/>
            <a:ext cx="5485320" cy="411372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Welcome slide</a:t>
            </a:r>
            <a:endParaRPr b="0" lang="en-US" sz="1100" spc="-1" strike="noStrike">
              <a:solidFill>
                <a:srgbClr val="000000"/>
              </a:solidFill>
              <a:latin typeface="Calibri"/>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4" name="PlaceHolder 1"/>
          <p:cNvSpPr>
            <a:spLocks noGrp="1"/>
          </p:cNvSpPr>
          <p:nvPr>
            <p:ph type="sldImg"/>
          </p:nvPr>
        </p:nvSpPr>
        <p:spPr>
          <a:xfrm>
            <a:off x="380880" y="685800"/>
            <a:ext cx="6094800" cy="3427920"/>
          </a:xfrm>
          <a:prstGeom prst="rect">
            <a:avLst/>
          </a:prstGeom>
          <a:ln w="0">
            <a:noFill/>
          </a:ln>
        </p:spPr>
      </p:sp>
      <p:sp>
        <p:nvSpPr>
          <p:cNvPr id="915" name="PlaceHolder 2"/>
          <p:cNvSpPr>
            <a:spLocks noGrp="1"/>
          </p:cNvSpPr>
          <p:nvPr>
            <p:ph type="body"/>
          </p:nvPr>
        </p:nvSpPr>
        <p:spPr>
          <a:xfrm>
            <a:off x="685800" y="4343400"/>
            <a:ext cx="5485320" cy="411372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Outline slide</a:t>
            </a:r>
            <a:endParaRPr b="0" lang="en-US" sz="1100" spc="-1" strike="noStrike">
              <a:solidFill>
                <a:srgbClr val="000000"/>
              </a:solidFill>
              <a:latin typeface="Calibri"/>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6" name="PlaceHolder 1"/>
          <p:cNvSpPr>
            <a:spLocks noGrp="1"/>
          </p:cNvSpPr>
          <p:nvPr>
            <p:ph type="sldImg"/>
          </p:nvPr>
        </p:nvSpPr>
        <p:spPr>
          <a:xfrm>
            <a:off x="380880" y="685800"/>
            <a:ext cx="6094800" cy="3427920"/>
          </a:xfrm>
          <a:prstGeom prst="rect">
            <a:avLst/>
          </a:prstGeom>
          <a:ln w="0">
            <a:noFill/>
          </a:ln>
        </p:spPr>
      </p:sp>
      <p:sp>
        <p:nvSpPr>
          <p:cNvPr id="917" name="PlaceHolder 2"/>
          <p:cNvSpPr>
            <a:spLocks noGrp="1"/>
          </p:cNvSpPr>
          <p:nvPr>
            <p:ph type="body"/>
          </p:nvPr>
        </p:nvSpPr>
        <p:spPr>
          <a:xfrm>
            <a:off x="685800" y="4343400"/>
            <a:ext cx="5485320" cy="411372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Section title</a:t>
            </a:r>
            <a:endParaRPr b="0" lang="en-US" sz="1100" spc="-1" strike="noStrike">
              <a:solidFill>
                <a:srgbClr val="000000"/>
              </a:solidFill>
              <a:latin typeface="Calibri"/>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8" name="PlaceHolder 1"/>
          <p:cNvSpPr>
            <a:spLocks noGrp="1"/>
          </p:cNvSpPr>
          <p:nvPr>
            <p:ph type="sldImg"/>
          </p:nvPr>
        </p:nvSpPr>
        <p:spPr>
          <a:xfrm>
            <a:off x="380880" y="685800"/>
            <a:ext cx="6094800" cy="3427920"/>
          </a:xfrm>
          <a:prstGeom prst="rect">
            <a:avLst/>
          </a:prstGeom>
          <a:ln w="0">
            <a:noFill/>
          </a:ln>
        </p:spPr>
      </p:sp>
      <p:sp>
        <p:nvSpPr>
          <p:cNvPr id="919" name="PlaceHolder 2"/>
          <p:cNvSpPr>
            <a:spLocks noGrp="1"/>
          </p:cNvSpPr>
          <p:nvPr>
            <p:ph type="body"/>
          </p:nvPr>
        </p:nvSpPr>
        <p:spPr>
          <a:xfrm>
            <a:off x="685800" y="4343400"/>
            <a:ext cx="5485320" cy="411372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Section title</a:t>
            </a:r>
            <a:endParaRPr b="0" lang="en-US" sz="1100" spc="-1" strike="noStrike">
              <a:solidFill>
                <a:srgbClr val="000000"/>
              </a:solidFill>
              <a:latin typeface="Calibri"/>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0" name="PlaceHolder 1"/>
          <p:cNvSpPr>
            <a:spLocks noGrp="1"/>
          </p:cNvSpPr>
          <p:nvPr>
            <p:ph type="sldImg"/>
          </p:nvPr>
        </p:nvSpPr>
        <p:spPr>
          <a:xfrm>
            <a:off x="380880" y="685800"/>
            <a:ext cx="6094800" cy="3427920"/>
          </a:xfrm>
          <a:prstGeom prst="rect">
            <a:avLst/>
          </a:prstGeom>
          <a:ln w="0">
            <a:noFill/>
          </a:ln>
        </p:spPr>
      </p:sp>
      <p:sp>
        <p:nvSpPr>
          <p:cNvPr id="921" name="PlaceHolder 2"/>
          <p:cNvSpPr>
            <a:spLocks noGrp="1"/>
          </p:cNvSpPr>
          <p:nvPr>
            <p:ph type="body"/>
          </p:nvPr>
        </p:nvSpPr>
        <p:spPr>
          <a:xfrm>
            <a:off x="685800" y="4343400"/>
            <a:ext cx="5485320" cy="411372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Text slide (v.1)</a:t>
            </a:r>
            <a:endParaRPr b="0" lang="en-US" sz="1100" spc="-1" strike="noStrike">
              <a:solidFill>
                <a:srgbClr val="000000"/>
              </a:solidFill>
              <a:latin typeface="Calibri"/>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2" name="PlaceHolder 1"/>
          <p:cNvSpPr>
            <a:spLocks noGrp="1"/>
          </p:cNvSpPr>
          <p:nvPr>
            <p:ph type="sldImg"/>
          </p:nvPr>
        </p:nvSpPr>
        <p:spPr>
          <a:xfrm>
            <a:off x="380880" y="685800"/>
            <a:ext cx="6094800" cy="3427920"/>
          </a:xfrm>
          <a:prstGeom prst="rect">
            <a:avLst/>
          </a:prstGeom>
          <a:ln w="0">
            <a:noFill/>
          </a:ln>
        </p:spPr>
      </p:sp>
      <p:sp>
        <p:nvSpPr>
          <p:cNvPr id="923" name="PlaceHolder 2"/>
          <p:cNvSpPr>
            <a:spLocks noGrp="1"/>
          </p:cNvSpPr>
          <p:nvPr>
            <p:ph type="body"/>
          </p:nvPr>
        </p:nvSpPr>
        <p:spPr>
          <a:xfrm>
            <a:off x="685800" y="4343400"/>
            <a:ext cx="5485320" cy="411372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Section title</a:t>
            </a:r>
            <a:endParaRPr b="0" lang="en-US" sz="1100" spc="-1" strike="noStrike">
              <a:solidFill>
                <a:srgbClr val="000000"/>
              </a:solidFill>
              <a:latin typeface="Calibri"/>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4" name="PlaceHolder 1"/>
          <p:cNvSpPr>
            <a:spLocks noGrp="1"/>
          </p:cNvSpPr>
          <p:nvPr>
            <p:ph type="sldImg"/>
          </p:nvPr>
        </p:nvSpPr>
        <p:spPr>
          <a:xfrm>
            <a:off x="380880" y="685800"/>
            <a:ext cx="6094800" cy="3427920"/>
          </a:xfrm>
          <a:prstGeom prst="rect">
            <a:avLst/>
          </a:prstGeom>
          <a:ln w="0">
            <a:noFill/>
          </a:ln>
        </p:spPr>
      </p:sp>
      <p:sp>
        <p:nvSpPr>
          <p:cNvPr id="925" name="PlaceHolder 2"/>
          <p:cNvSpPr>
            <a:spLocks noGrp="1"/>
          </p:cNvSpPr>
          <p:nvPr>
            <p:ph type="body"/>
          </p:nvPr>
        </p:nvSpPr>
        <p:spPr>
          <a:xfrm>
            <a:off x="685800" y="4343400"/>
            <a:ext cx="5485320" cy="411372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Section title</a:t>
            </a:r>
            <a:endParaRPr b="0" lang="en-US" sz="1100" spc="-1" strike="noStrike">
              <a:solidFill>
                <a:srgbClr val="000000"/>
              </a:solidFill>
              <a:latin typeface="Calibri"/>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6" name="PlaceHolder 1"/>
          <p:cNvSpPr>
            <a:spLocks noGrp="1"/>
          </p:cNvSpPr>
          <p:nvPr>
            <p:ph type="sldImg"/>
          </p:nvPr>
        </p:nvSpPr>
        <p:spPr>
          <a:xfrm>
            <a:off x="380880" y="685800"/>
            <a:ext cx="6094800" cy="3427920"/>
          </a:xfrm>
          <a:prstGeom prst="rect">
            <a:avLst/>
          </a:prstGeom>
          <a:ln w="0">
            <a:noFill/>
          </a:ln>
        </p:spPr>
      </p:sp>
      <p:sp>
        <p:nvSpPr>
          <p:cNvPr id="927" name="PlaceHolder 2"/>
          <p:cNvSpPr>
            <a:spLocks noGrp="1"/>
          </p:cNvSpPr>
          <p:nvPr>
            <p:ph type="body"/>
          </p:nvPr>
        </p:nvSpPr>
        <p:spPr>
          <a:xfrm>
            <a:off x="685800" y="4343400"/>
            <a:ext cx="5485320" cy="4113720"/>
          </a:xfrm>
          <a:prstGeom prst="rect">
            <a:avLst/>
          </a:prstGeom>
          <a:noFill/>
          <a:ln w="0">
            <a:noFill/>
          </a:ln>
        </p:spPr>
        <p:txBody>
          <a:bodyPr lIns="91440" rIns="91440" tIns="91440" bIns="91440" anchor="t">
            <a:noAutofit/>
          </a:bodyPr>
          <a:p>
            <a:pPr marL="457200" indent="-298440">
              <a:lnSpc>
                <a:spcPct val="100000"/>
              </a:lnSpc>
              <a:buClr>
                <a:srgbClr val="000000"/>
              </a:buClr>
              <a:buFont typeface="Wingdings" charset="2"/>
              <a:buChar char=""/>
            </a:pPr>
            <a:r>
              <a:rPr b="0" lang="it-IT" sz="1100" spc="-1" strike="noStrike">
                <a:solidFill>
                  <a:srgbClr val="000000"/>
                </a:solidFill>
                <a:latin typeface="Calibri"/>
              </a:rPr>
              <a:t>For 4 maps (Sentinel-2, Forest type, Forest loss and Tree Cover) we had the map values in correspondence of the exact plot location (data extracted by the NFIs), for all other maps we used the 1-Km approximate plot geolocation and computed the mean value of the maps within the 1 Km INSPIRE grid cell</a:t>
            </a:r>
            <a:endParaRPr b="0" lang="en-US" sz="1100" spc="-1" strike="noStrike">
              <a:solidFill>
                <a:srgbClr val="000000"/>
              </a:solidFill>
              <a:latin typeface="Calibri"/>
            </a:endParaRPr>
          </a:p>
        </p:txBody>
      </p:sp>
      <p:sp>
        <p:nvSpPr>
          <p:cNvPr id="928" name="PlaceHolder 3"/>
          <p:cNvSpPr>
            <a:spLocks noGrp="1"/>
          </p:cNvSpPr>
          <p:nvPr>
            <p:ph type="sldNum" idx="31"/>
          </p:nvPr>
        </p:nvSpPr>
        <p:spPr>
          <a:xfrm>
            <a:off x="0" y="0"/>
            <a:ext cx="0" cy="0"/>
          </a:xfrm>
          <a:prstGeom prst="rect">
            <a:avLst/>
          </a:prstGeom>
          <a:noFill/>
          <a:ln w="0">
            <a:noFill/>
          </a:ln>
        </p:spPr>
        <p:txBody>
          <a:bodyPr lIns="90000" rIns="90000" tIns="-45000" bIns="-45000" anchor="t">
            <a:noAutofit/>
          </a:bodyPr>
          <a:lstStyle>
            <a:lvl1pPr indent="0" algn="r" defTabSz="914400">
              <a:lnSpc>
                <a:spcPct val="100000"/>
              </a:lnSpc>
              <a:buNone/>
              <a:tabLst>
                <a:tab algn="l" pos="0"/>
              </a:tabLst>
              <a:defRPr b="0" lang="en-US" sz="1200" spc="-1" strike="noStrike">
                <a:solidFill>
                  <a:srgbClr val="000000"/>
                </a:solidFill>
                <a:latin typeface="Calibri"/>
                <a:ea typeface="+mn-ea"/>
              </a:defRPr>
            </a:lvl1pPr>
          </a:lstStyle>
          <a:p>
            <a:pPr indent="0" algn="r" defTabSz="914400">
              <a:lnSpc>
                <a:spcPct val="100000"/>
              </a:lnSpc>
              <a:buNone/>
              <a:tabLst>
                <a:tab algn="l" pos="0"/>
              </a:tabLst>
            </a:pPr>
            <a:fld id="{D3899724-28A5-48EE-91A0-D6B5FBBC7202}" type="slidenum">
              <a:rPr b="0" lang="en-US" sz="1200" spc="-1" strike="noStrike">
                <a:solidFill>
                  <a:srgbClr val="000000"/>
                </a:solidFill>
                <a:latin typeface="Calibri"/>
                <a:ea typeface="+mn-ea"/>
              </a:rPr>
              <a:t>&lt;number&gt;</a:t>
            </a:fld>
            <a:endParaRPr b="0" lang="en-US" sz="1200" spc="-1" strike="noStrike">
              <a:solidFill>
                <a:srgbClr val="000000"/>
              </a:solidFill>
              <a:latin typeface="Calibri"/>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9" name="PlaceHolder 1"/>
          <p:cNvSpPr>
            <a:spLocks noGrp="1"/>
          </p:cNvSpPr>
          <p:nvPr>
            <p:ph type="sldImg"/>
          </p:nvPr>
        </p:nvSpPr>
        <p:spPr>
          <a:xfrm>
            <a:off x="380880" y="685800"/>
            <a:ext cx="6094800" cy="3427920"/>
          </a:xfrm>
          <a:prstGeom prst="rect">
            <a:avLst/>
          </a:prstGeom>
          <a:ln w="0">
            <a:noFill/>
          </a:ln>
        </p:spPr>
      </p:sp>
      <p:sp>
        <p:nvSpPr>
          <p:cNvPr id="930" name="PlaceHolder 2"/>
          <p:cNvSpPr>
            <a:spLocks noGrp="1"/>
          </p:cNvSpPr>
          <p:nvPr>
            <p:ph type="body"/>
          </p:nvPr>
        </p:nvSpPr>
        <p:spPr>
          <a:xfrm>
            <a:off x="685800" y="4343400"/>
            <a:ext cx="5485320" cy="4113720"/>
          </a:xfrm>
          <a:prstGeom prst="rect">
            <a:avLst/>
          </a:prstGeom>
          <a:noFill/>
          <a:ln w="0">
            <a:noFill/>
          </a:ln>
        </p:spPr>
        <p:txBody>
          <a:bodyPr lIns="91440" rIns="91440" tIns="91440" bIns="91440" anchor="t">
            <a:noAutofit/>
          </a:bodyPr>
          <a:p>
            <a:pPr marL="216000" indent="-216000">
              <a:buNone/>
            </a:pPr>
            <a:endParaRPr b="0" lang="en-US" sz="1800" spc="-1" strike="noStrike">
              <a:solidFill>
                <a:srgbClr val="000000"/>
              </a:solidFill>
              <a:latin typeface="Calibri"/>
            </a:endParaRPr>
          </a:p>
        </p:txBody>
      </p:sp>
      <p:sp>
        <p:nvSpPr>
          <p:cNvPr id="931" name="PlaceHolder 3"/>
          <p:cNvSpPr>
            <a:spLocks noGrp="1"/>
          </p:cNvSpPr>
          <p:nvPr>
            <p:ph type="sldNum" idx="32"/>
          </p:nvPr>
        </p:nvSpPr>
        <p:spPr>
          <a:xfrm>
            <a:off x="0" y="0"/>
            <a:ext cx="0" cy="0"/>
          </a:xfrm>
          <a:prstGeom prst="rect">
            <a:avLst/>
          </a:prstGeom>
          <a:noFill/>
          <a:ln w="0">
            <a:noFill/>
          </a:ln>
        </p:spPr>
        <p:txBody>
          <a:bodyPr lIns="90000" rIns="90000" tIns="-45000" bIns="-45000" anchor="t">
            <a:noAutofit/>
          </a:bodyPr>
          <a:lstStyle>
            <a:lvl1pPr indent="0" algn="r" defTabSz="914400">
              <a:lnSpc>
                <a:spcPct val="100000"/>
              </a:lnSpc>
              <a:buNone/>
              <a:tabLst>
                <a:tab algn="l" pos="0"/>
              </a:tabLst>
              <a:defRPr b="0" lang="en-US" sz="1200" spc="-1" strike="noStrike">
                <a:solidFill>
                  <a:srgbClr val="000000"/>
                </a:solidFill>
                <a:latin typeface="Calibri"/>
                <a:ea typeface="+mn-ea"/>
              </a:defRPr>
            </a:lvl1pPr>
          </a:lstStyle>
          <a:p>
            <a:pPr indent="0" algn="r" defTabSz="914400">
              <a:lnSpc>
                <a:spcPct val="100000"/>
              </a:lnSpc>
              <a:buNone/>
              <a:tabLst>
                <a:tab algn="l" pos="0"/>
              </a:tabLst>
            </a:pPr>
            <a:fld id="{E99830EC-708E-4921-9EAC-9EE5394E6C6B}" type="slidenum">
              <a:rPr b="0" lang="en-US" sz="1200" spc="-1" strike="noStrike">
                <a:solidFill>
                  <a:srgbClr val="000000"/>
                </a:solidFill>
                <a:latin typeface="Calibri"/>
                <a:ea typeface="+mn-ea"/>
              </a:rPr>
              <a:t>&lt;number&gt;</a:t>
            </a:fld>
            <a:endParaRPr b="0" lang="en-US" sz="1200" spc="-1" strike="noStrike">
              <a:solidFill>
                <a:srgbClr val="000000"/>
              </a:solidFill>
              <a:latin typeface="Calibri"/>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2" name="PlaceHolder 1"/>
          <p:cNvSpPr>
            <a:spLocks noGrp="1"/>
          </p:cNvSpPr>
          <p:nvPr>
            <p:ph type="sldImg"/>
          </p:nvPr>
        </p:nvSpPr>
        <p:spPr>
          <a:xfrm>
            <a:off x="685800" y="1143000"/>
            <a:ext cx="5485320" cy="3085200"/>
          </a:xfrm>
          <a:prstGeom prst="rect">
            <a:avLst/>
          </a:prstGeom>
          <a:ln w="0">
            <a:noFill/>
          </a:ln>
        </p:spPr>
      </p:sp>
      <p:sp>
        <p:nvSpPr>
          <p:cNvPr id="933"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0">
              <a:lnSpc>
                <a:spcPct val="100000"/>
              </a:lnSpc>
              <a:buNone/>
              <a:tabLst>
                <a:tab algn="l" pos="0"/>
              </a:tabLst>
            </a:pPr>
            <a:r>
              <a:rPr b="1" lang="it-IT" sz="1100" spc="-1" strike="noStrike">
                <a:solidFill>
                  <a:srgbClr val="000000"/>
                </a:solidFill>
                <a:latin typeface="Calibri"/>
              </a:rPr>
              <a:t>High level only (don’t get stuck here)</a:t>
            </a:r>
            <a:endParaRPr b="0" lang="en-US" sz="1100" spc="-1" strike="noStrike">
              <a:solidFill>
                <a:srgbClr val="000000"/>
              </a:solidFill>
              <a:latin typeface="Calibri"/>
            </a:endParaRPr>
          </a:p>
          <a:p>
            <a:pPr marL="216000" indent="0">
              <a:lnSpc>
                <a:spcPct val="100000"/>
              </a:lnSpc>
              <a:buNone/>
              <a:tabLst>
                <a:tab algn="l" pos="0"/>
              </a:tabLst>
            </a:pPr>
            <a:r>
              <a:rPr b="0" lang="it-IT" sz="1100" spc="-1" strike="noStrike">
                <a:solidFill>
                  <a:srgbClr val="000000"/>
                </a:solidFill>
                <a:latin typeface="Calibri"/>
              </a:rPr>
              <a:t>“</a:t>
            </a:r>
            <a:r>
              <a:rPr b="0" lang="it-IT" sz="1100" spc="-1" strike="noStrike">
                <a:solidFill>
                  <a:srgbClr val="000000"/>
                </a:solidFill>
                <a:latin typeface="Calibri"/>
              </a:rPr>
              <a:t>This framework integrates current forest cover with historical disturbance information over the past 30 years.</a:t>
            </a:r>
            <a:endParaRPr b="0" lang="en-US" sz="1100" spc="-1" strike="noStrike">
              <a:solidFill>
                <a:srgbClr val="000000"/>
              </a:solidFill>
              <a:latin typeface="Calibri"/>
            </a:endParaRPr>
          </a:p>
          <a:p>
            <a:pPr marL="216000" indent="0">
              <a:lnSpc>
                <a:spcPct val="100000"/>
              </a:lnSpc>
              <a:buNone/>
              <a:tabLst>
                <a:tab algn="l" pos="0"/>
              </a:tabLst>
            </a:pPr>
            <a:r>
              <a:rPr b="0" lang="it-IT" sz="1100" spc="-1" strike="noStrike">
                <a:solidFill>
                  <a:srgbClr val="000000"/>
                </a:solidFill>
                <a:latin typeface="Calibri"/>
              </a:rPr>
              <a:t>The idea is to reconstruct </a:t>
            </a:r>
            <a:r>
              <a:rPr b="0" i="1" lang="it-IT" sz="1100" spc="-1" strike="noStrike">
                <a:solidFill>
                  <a:srgbClr val="000000"/>
                </a:solidFill>
                <a:latin typeface="Calibri"/>
              </a:rPr>
              <a:t>potential forest area</a:t>
            </a:r>
            <a:r>
              <a:rPr b="0" lang="it-IT" sz="1100" spc="-1" strike="noStrike">
                <a:solidFill>
                  <a:srgbClr val="000000"/>
                </a:solidFill>
                <a:latin typeface="Calibri"/>
              </a:rPr>
              <a:t> using temporal information.”</a:t>
            </a:r>
            <a:endParaRPr b="0" lang="en-US" sz="1100" spc="-1" strike="noStrike">
              <a:solidFill>
                <a:srgbClr val="000000"/>
              </a:solidFill>
              <a:latin typeface="Calibri"/>
            </a:endParaRPr>
          </a:p>
          <a:p>
            <a:pPr marL="216000" indent="0">
              <a:lnSpc>
                <a:spcPct val="100000"/>
              </a:lnSpc>
              <a:buNone/>
              <a:tabLst>
                <a:tab algn="l" pos="0"/>
              </a:tabLst>
            </a:pPr>
            <a:r>
              <a:rPr b="0" lang="it-IT" sz="1100" spc="-1" strike="noStrike">
                <a:solidFill>
                  <a:srgbClr val="000000"/>
                </a:solidFill>
                <a:latin typeface="Calibri"/>
              </a:rPr>
              <a:t>Transition:</a:t>
            </a:r>
            <a:br>
              <a:rPr sz="1100"/>
            </a:br>
            <a:r>
              <a:rPr b="0" lang="it-IT" sz="1100" spc="-1" strike="noStrike">
                <a:solidFill>
                  <a:srgbClr val="000000"/>
                </a:solidFill>
                <a:latin typeface="Calibri"/>
              </a:rPr>
              <a:t> “This leads to two components.”</a:t>
            </a:r>
            <a:endParaRPr b="0" lang="en-US" sz="1100" spc="-1" strike="noStrike">
              <a:solidFill>
                <a:srgbClr val="000000"/>
              </a:solidFill>
              <a:latin typeface="Calibri"/>
            </a:endParaRPr>
          </a:p>
          <a:p>
            <a:pPr marL="216000" indent="0">
              <a:lnSpc>
                <a:spcPct val="100000"/>
              </a:lnSpc>
              <a:buNone/>
              <a:tabLst>
                <a:tab algn="l" pos="0"/>
              </a:tabLst>
            </a:pPr>
            <a:endParaRPr b="0" lang="en-US" sz="1100" spc="-1" strike="noStrike">
              <a:solidFill>
                <a:srgbClr val="000000"/>
              </a:solidFill>
              <a:latin typeface="Calibri"/>
            </a:endParaRPr>
          </a:p>
        </p:txBody>
      </p:sp>
      <p:sp>
        <p:nvSpPr>
          <p:cNvPr id="934" name="PlaceHolder 3"/>
          <p:cNvSpPr>
            <a:spLocks noGrp="1"/>
          </p:cNvSpPr>
          <p:nvPr>
            <p:ph type="sldNum" idx="33"/>
          </p:nvPr>
        </p:nvSpPr>
        <p:spPr>
          <a:xfrm>
            <a:off x="3884760" y="8685360"/>
            <a:ext cx="2970720" cy="4575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it-IT" sz="1200" spc="-1" strike="noStrike">
                <a:solidFill>
                  <a:srgbClr val="000000"/>
                </a:solidFill>
                <a:latin typeface="Calibri"/>
                <a:ea typeface="+mn-ea"/>
              </a:defRPr>
            </a:lvl1pPr>
          </a:lstStyle>
          <a:p>
            <a:pPr indent="0" algn="r" defTabSz="914400">
              <a:lnSpc>
                <a:spcPct val="100000"/>
              </a:lnSpc>
              <a:buNone/>
              <a:tabLst>
                <a:tab algn="l" pos="0"/>
              </a:tabLst>
            </a:pPr>
            <a:fld id="{63D758D2-2619-40BE-8521-6867F9036C08}" type="slidenum">
              <a:rPr b="0" lang="it-IT" sz="1200" spc="-1" strike="noStrike">
                <a:solidFill>
                  <a:srgbClr val="000000"/>
                </a:solidFill>
                <a:latin typeface="Calibri"/>
                <a:ea typeface="+mn-ea"/>
              </a:rPr>
              <a:t>&lt;number&gt;</a:t>
            </a:fld>
            <a:endParaRPr b="0" lang="en-US" sz="1200" spc="-1" strike="noStrike">
              <a:solidFill>
                <a:srgbClr val="000000"/>
              </a:solidFill>
              <a:latin typeface="Calibri"/>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5" name="PlaceHolder 1"/>
          <p:cNvSpPr>
            <a:spLocks noGrp="1"/>
          </p:cNvSpPr>
          <p:nvPr>
            <p:ph type="sldImg"/>
          </p:nvPr>
        </p:nvSpPr>
        <p:spPr>
          <a:xfrm>
            <a:off x="380880" y="685800"/>
            <a:ext cx="6094800" cy="3427920"/>
          </a:xfrm>
          <a:prstGeom prst="rect">
            <a:avLst/>
          </a:prstGeom>
          <a:ln w="0">
            <a:noFill/>
          </a:ln>
        </p:spPr>
      </p:sp>
      <p:sp>
        <p:nvSpPr>
          <p:cNvPr id="936" name="PlaceHolder 2"/>
          <p:cNvSpPr>
            <a:spLocks noGrp="1"/>
          </p:cNvSpPr>
          <p:nvPr>
            <p:ph type="body"/>
          </p:nvPr>
        </p:nvSpPr>
        <p:spPr>
          <a:xfrm>
            <a:off x="685800" y="4343400"/>
            <a:ext cx="5485320" cy="411372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Concluding/contact slide</a:t>
            </a:r>
            <a:endParaRPr b="0" lang="en-US" sz="1100" spc="-1" strike="noStrike">
              <a:solidFill>
                <a:srgbClr val="000000"/>
              </a:solidFill>
              <a:latin typeface="Calibri"/>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rgbClr val="ffffff"/>
        </a:solidFill>
      </p:bgPr>
    </p:bg>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USTOM">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985720" y="1068840"/>
            <a:ext cx="2483280" cy="1802520"/>
          </a:xfrm>
          <a:prstGeom prst="rect">
            <a:avLst/>
          </a:prstGeom>
          <a:noFill/>
          <a:ln w="0">
            <a:noFill/>
          </a:ln>
        </p:spPr>
        <p:txBody>
          <a:bodyPr lIns="91440" rIns="91440" tIns="91440" bIns="91440" anchor="ctr">
            <a:noAutofit/>
          </a:bodyPr>
          <a:p>
            <a:pPr indent="0">
              <a:lnSpc>
                <a:spcPct val="100000"/>
              </a:lnSpc>
              <a:buNone/>
              <a:tabLst>
                <a:tab algn="l" pos="0"/>
              </a:tabLst>
            </a:pPr>
            <a:r>
              <a:rPr b="0" lang="en-US"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USTOM_1">
    <p:bg>
      <p:bgPr>
        <a:solidFill>
          <a:srgbClr val="ffffff"/>
        </a:solidFill>
      </p:bgPr>
    </p:bg>
    <p:spTree>
      <p:nvGrpSpPr>
        <p:cNvPr id="1" name=""/>
        <p:cNvGrpSpPr/>
        <p:nvPr/>
      </p:nvGrpSpPr>
      <p:grpSpPr>
        <a:xfrm>
          <a:off x="0" y="0"/>
          <a:ext cx="0" cy="0"/>
          <a:chOff x="0" y="0"/>
          <a:chExt cx="0" cy="0"/>
        </a:xfrm>
      </p:grpSpPr>
      <p:sp>
        <p:nvSpPr>
          <p:cNvPr id="3" name="PlaceHolder 1"/>
          <p:cNvSpPr>
            <a:spLocks noGrp="1"/>
          </p:cNvSpPr>
          <p:nvPr>
            <p:ph type="title"/>
          </p:nvPr>
        </p:nvSpPr>
        <p:spPr>
          <a:xfrm>
            <a:off x="673200" y="1068840"/>
            <a:ext cx="2483280" cy="1802520"/>
          </a:xfrm>
          <a:prstGeom prst="rect">
            <a:avLst/>
          </a:prstGeom>
          <a:noFill/>
          <a:ln w="0">
            <a:noFill/>
          </a:ln>
        </p:spPr>
        <p:txBody>
          <a:bodyPr lIns="91440" rIns="91440" tIns="91440" bIns="91440" anchor="ctr">
            <a:noAutofit/>
          </a:bodyPr>
          <a:p>
            <a:pPr indent="0">
              <a:lnSpc>
                <a:spcPct val="100000"/>
              </a:lnSpc>
              <a:buNone/>
              <a:tabLst>
                <a:tab algn="l" pos="0"/>
              </a:tabLst>
            </a:pPr>
            <a:r>
              <a:rPr b="0" lang="en-US"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TT 2019 Content slide 02">
    <p:bg>
      <p:bgPr>
        <a:solidFill>
          <a:srgbClr val="ffffff"/>
        </a:solidFill>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710280" y="536760"/>
            <a:ext cx="7722360" cy="48024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Click to edit Master title style</a:t>
            </a:r>
            <a:endParaRPr b="0" lang="en-US" sz="2800" spc="-1" strike="noStrike">
              <a:solidFill>
                <a:srgbClr val="000000"/>
              </a:solidFill>
              <a:latin typeface="Calibri"/>
            </a:endParaRPr>
          </a:p>
        </p:txBody>
      </p:sp>
      <p:sp>
        <p:nvSpPr>
          <p:cNvPr id="5" name="PlaceHolder 2"/>
          <p:cNvSpPr>
            <a:spLocks noGrp="1"/>
          </p:cNvSpPr>
          <p:nvPr>
            <p:ph type="dt" idx="1"/>
          </p:nvPr>
        </p:nvSpPr>
        <p:spPr>
          <a:xfrm>
            <a:off x="0" y="0"/>
            <a:ext cx="0" cy="0"/>
          </a:xfrm>
          <a:prstGeom prst="rect">
            <a:avLst/>
          </a:prstGeom>
          <a:noFill/>
          <a:ln w="0">
            <a:noFill/>
          </a:ln>
        </p:spPr>
        <p:txBody>
          <a:bodyPr lIns="90000" rIns="90000" tIns="-45000" bIns="-45000" anchor="t">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r>
              <a:rPr b="0" lang="en-GB" sz="1400" spc="-1" strike="noStrike">
                <a:solidFill>
                  <a:srgbClr val="000000"/>
                </a:solidFill>
                <a:latin typeface="Arial"/>
                <a:ea typeface="Arial"/>
              </a:rPr>
              <a:t>&lt;date/time&gt;</a:t>
            </a:r>
            <a:endParaRPr b="0" lang="en-US" sz="1400" spc="-1" strike="noStrike">
              <a:solidFill>
                <a:srgbClr val="000000"/>
              </a:solidFill>
              <a:latin typeface="Calibri"/>
            </a:endParaRPr>
          </a:p>
        </p:txBody>
      </p:sp>
      <p:sp>
        <p:nvSpPr>
          <p:cNvPr id="6" name="PlaceHolder 3"/>
          <p:cNvSpPr>
            <a:spLocks noGrp="1"/>
          </p:cNvSpPr>
          <p:nvPr>
            <p:ph type="ftr" idx="2"/>
          </p:nvPr>
        </p:nvSpPr>
        <p:spPr>
          <a:xfrm>
            <a:off x="0" y="0"/>
            <a:ext cx="0" cy="0"/>
          </a:xfrm>
          <a:prstGeom prst="rect">
            <a:avLst/>
          </a:prstGeom>
          <a:noFill/>
          <a:ln w="0">
            <a:noFill/>
          </a:ln>
        </p:spPr>
        <p:txBody>
          <a:bodyPr lIns="90000" rIns="90000" tIns="-45000" bIns="-45000" anchor="t">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r>
              <a:rPr b="0" lang="en-GB" sz="1400" spc="-1" strike="noStrike">
                <a:solidFill>
                  <a:srgbClr val="000000"/>
                </a:solidFill>
                <a:latin typeface="Arial"/>
                <a:ea typeface="Arial"/>
              </a:rPr>
              <a:t>&lt;footer&gt;</a:t>
            </a:r>
            <a:endParaRPr b="0" lang="en-US" sz="1400" spc="-1" strike="noStrike">
              <a:solidFill>
                <a:srgbClr val="000000"/>
              </a:solidFill>
              <a:latin typeface="Calibri"/>
            </a:endParaRPr>
          </a:p>
        </p:txBody>
      </p:sp>
      <p:sp>
        <p:nvSpPr>
          <p:cNvPr id="7" name="PlaceHolder 4"/>
          <p:cNvSpPr>
            <a:spLocks noGrp="1"/>
          </p:cNvSpPr>
          <p:nvPr>
            <p:ph type="sldNum" idx="3"/>
          </p:nvPr>
        </p:nvSpPr>
        <p:spPr>
          <a:xfrm>
            <a:off x="0" y="0"/>
            <a:ext cx="0" cy="0"/>
          </a:xfrm>
          <a:prstGeom prst="rect">
            <a:avLst/>
          </a:prstGeom>
          <a:noFill/>
          <a:ln w="0">
            <a:noFill/>
          </a:ln>
        </p:spPr>
        <p:txBody>
          <a:bodyPr lIns="90000" rIns="90000" tIns="-45000" bIns="-45000" anchor="t">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640EE822-6B96-4239-980A-DBE6DEC41161}"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
        <p:nvSpPr>
          <p:cNvPr id="8" name="PlaceHolder 5"/>
          <p:cNvSpPr>
            <a:spLocks noGrp="1"/>
          </p:cNvSpPr>
          <p:nvPr>
            <p:ph type="body"/>
          </p:nvPr>
        </p:nvSpPr>
        <p:spPr>
          <a:xfrm>
            <a:off x="719280" y="1573200"/>
            <a:ext cx="3992400" cy="3033720"/>
          </a:xfrm>
          <a:prstGeom prst="rect">
            <a:avLst/>
          </a:prstGeom>
          <a:noFill/>
          <a:ln w="0">
            <a:noFill/>
          </a:ln>
        </p:spPr>
        <p:txBody>
          <a:bodyPr lIns="91440" rIns="91440" tIns="91440" bIns="91440" anchor="t">
            <a:noAutofit/>
          </a:bodyPr>
          <a:p>
            <a:pPr marL="457200" indent="-343080">
              <a:lnSpc>
                <a:spcPct val="115000"/>
              </a:lnSpc>
              <a:buClr>
                <a:srgbClr val="000000"/>
              </a:buClr>
              <a:buFont typeface="Roboto"/>
              <a:buChar char="●"/>
            </a:pPr>
            <a:r>
              <a:rPr b="0" lang="en-GB" sz="1800" spc="-1" strike="noStrike">
                <a:solidFill>
                  <a:srgbClr val="000000"/>
                </a:solidFill>
                <a:latin typeface="Roboto"/>
                <a:ea typeface="Roboto"/>
              </a:rPr>
              <a:t>Edit Master text styles</a:t>
            </a:r>
            <a:endParaRPr b="0" lang="en-US" sz="1800" spc="-1" strike="noStrike">
              <a:solidFill>
                <a:srgbClr val="000000"/>
              </a:solidFill>
              <a:latin typeface="Calibri"/>
            </a:endParaRPr>
          </a:p>
          <a:p>
            <a:pPr lvl="1" marL="914400" indent="-317520">
              <a:lnSpc>
                <a:spcPct val="115000"/>
              </a:lnSpc>
              <a:spcBef>
                <a:spcPts val="1599"/>
              </a:spcBef>
              <a:buClr>
                <a:srgbClr val="000000"/>
              </a:buClr>
              <a:buFont typeface="Roboto"/>
              <a:buChar char="○"/>
            </a:pPr>
            <a:r>
              <a:rPr b="0" lang="en-GB" sz="1400" spc="-1" strike="noStrike">
                <a:solidFill>
                  <a:srgbClr val="000000"/>
                </a:solidFill>
                <a:latin typeface="Roboto"/>
                <a:ea typeface="Roboto"/>
              </a:rPr>
              <a:t>Second level</a:t>
            </a:r>
            <a:endParaRPr b="0" lang="en-US" sz="1400" spc="-1" strike="noStrike">
              <a:solidFill>
                <a:srgbClr val="000000"/>
              </a:solidFill>
              <a:latin typeface="Calibri"/>
            </a:endParaRPr>
          </a:p>
          <a:p>
            <a:pPr lvl="2" marL="1371600" indent="-317520">
              <a:lnSpc>
                <a:spcPct val="115000"/>
              </a:lnSpc>
              <a:spcBef>
                <a:spcPts val="1599"/>
              </a:spcBef>
              <a:buClr>
                <a:srgbClr val="000000"/>
              </a:buClr>
              <a:buFont typeface="Roboto"/>
              <a:buChar char="■"/>
            </a:pPr>
            <a:r>
              <a:rPr b="0" lang="en-GB" sz="1400" spc="-1" strike="noStrike">
                <a:solidFill>
                  <a:srgbClr val="000000"/>
                </a:solidFill>
                <a:latin typeface="Roboto"/>
                <a:ea typeface="Roboto"/>
              </a:rPr>
              <a:t>Third level</a:t>
            </a:r>
            <a:endParaRPr b="0" lang="en-US" sz="1400" spc="-1" strike="noStrike">
              <a:solidFill>
                <a:srgbClr val="000000"/>
              </a:solidFill>
              <a:latin typeface="Calibri"/>
            </a:endParaRPr>
          </a:p>
          <a:p>
            <a:pPr lvl="3" marL="1828800" indent="-317520">
              <a:lnSpc>
                <a:spcPct val="115000"/>
              </a:lnSpc>
              <a:spcBef>
                <a:spcPts val="1599"/>
              </a:spcBef>
              <a:buClr>
                <a:srgbClr val="000000"/>
              </a:buClr>
              <a:buFont typeface="Roboto"/>
              <a:buChar char="●"/>
            </a:pPr>
            <a:r>
              <a:rPr b="0" lang="en-GB" sz="1400" spc="-1" strike="noStrike">
                <a:solidFill>
                  <a:srgbClr val="000000"/>
                </a:solidFill>
                <a:latin typeface="Roboto"/>
                <a:ea typeface="Roboto"/>
              </a:rPr>
              <a:t>Fourth level</a:t>
            </a:r>
            <a:endParaRPr b="0" lang="en-US" sz="1400" spc="-1" strike="noStrike">
              <a:solidFill>
                <a:srgbClr val="000000"/>
              </a:solidFill>
              <a:latin typeface="Calibri"/>
            </a:endParaRPr>
          </a:p>
          <a:p>
            <a:pPr lvl="4" marL="2286000" indent="-317520">
              <a:lnSpc>
                <a:spcPct val="115000"/>
              </a:lnSpc>
              <a:spcBef>
                <a:spcPts val="1599"/>
              </a:spcBef>
              <a:buClr>
                <a:srgbClr val="000000"/>
              </a:buClr>
              <a:buFont typeface="Roboto"/>
              <a:buChar char="○"/>
            </a:pPr>
            <a:r>
              <a:rPr b="0" lang="en-GB" sz="1400" spc="-1" strike="noStrike">
                <a:solidFill>
                  <a:srgbClr val="000000"/>
                </a:solidFill>
                <a:latin typeface="Roboto"/>
                <a:ea typeface="Roboto"/>
              </a:rPr>
              <a:t>Fifth level</a:t>
            </a:r>
            <a:endParaRPr b="0" lang="en-US" sz="1400" spc="-1" strike="noStrike">
              <a:solidFill>
                <a:srgbClr val="000000"/>
              </a:solidFill>
              <a:latin typeface="Calibri"/>
            </a:endParaRPr>
          </a:p>
        </p:txBody>
      </p:sp>
      <p:sp>
        <p:nvSpPr>
          <p:cNvPr id="9" name="PlaceHolder 6"/>
          <p:cNvSpPr>
            <a:spLocks noGrp="1"/>
          </p:cNvSpPr>
          <p:nvPr>
            <p:ph type="body"/>
          </p:nvPr>
        </p:nvSpPr>
        <p:spPr>
          <a:xfrm>
            <a:off x="4787640" y="1600200"/>
            <a:ext cx="2878920" cy="3004200"/>
          </a:xfrm>
          <a:prstGeom prst="rect">
            <a:avLst/>
          </a:prstGeom>
          <a:noFill/>
          <a:ln w="0">
            <a:noFill/>
          </a:ln>
        </p:spPr>
        <p:txBody>
          <a:bodyPr lIns="90000" rIns="90000" tIns="45000" bIns="45000" anchor="ctr" anchorCtr="1">
            <a:noAutofit/>
          </a:bodyPr>
          <a:p>
            <a:pPr marL="7200" indent="0" algn="ctr">
              <a:lnSpc>
                <a:spcPct val="100000"/>
              </a:lnSpc>
              <a:buNone/>
              <a:tabLst>
                <a:tab algn="l" pos="0"/>
              </a:tabLst>
            </a:pPr>
            <a:r>
              <a:rPr b="0" lang="en-GB" sz="1400" spc="-1" strike="noStrike">
                <a:solidFill>
                  <a:schemeClr val="accent3"/>
                </a:solidFill>
                <a:latin typeface="Arial"/>
                <a:ea typeface="Arial"/>
              </a:rPr>
              <a:t>Click to add an image</a:t>
            </a:r>
            <a:endParaRPr b="0" lang="en-US" sz="14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HEADER">
    <p:bg>
      <p:bgPr>
        <a:solidFill>
          <a:srgbClr val="ffffff"/>
        </a:solidFill>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311760" y="2151000"/>
            <a:ext cx="8519400" cy="840600"/>
          </a:xfrm>
          <a:prstGeom prst="rect">
            <a:avLst/>
          </a:prstGeom>
          <a:noFill/>
          <a:ln w="0">
            <a:noFill/>
          </a:ln>
        </p:spPr>
        <p:txBody>
          <a:bodyPr lIns="91440" rIns="91440" tIns="91440" bIns="91440" anchor="ctr">
            <a:noAutofit/>
          </a:bodyPr>
          <a:p>
            <a:pPr indent="0">
              <a:lnSpc>
                <a:spcPct val="100000"/>
              </a:lnSpc>
              <a:buNone/>
              <a:tabLst>
                <a:tab algn="l" pos="0"/>
              </a:tabLst>
            </a:pPr>
            <a:r>
              <a:rPr b="0" lang="en-US" sz="3600" spc="-1" strike="noStrike">
                <a:solidFill>
                  <a:srgbClr val="000000"/>
                </a:solidFill>
                <a:latin typeface="Arial"/>
              </a:rPr>
              <a:t>Click to edit the title text format</a:t>
            </a:r>
            <a:endParaRPr b="0" lang="en-US" sz="3600" spc="-1" strike="noStrike">
              <a:solidFill>
                <a:srgbClr val="000000"/>
              </a:solidFill>
              <a:latin typeface="Calibri"/>
            </a:endParaRPr>
          </a:p>
        </p:txBody>
      </p:sp>
      <p:sp>
        <p:nvSpPr>
          <p:cNvPr id="11" name="PlaceHolder 2"/>
          <p:cNvSpPr>
            <a:spLocks noGrp="1"/>
          </p:cNvSpPr>
          <p:nvPr>
            <p:ph type="sldNum" idx="4"/>
          </p:nvPr>
        </p:nvSpPr>
        <p:spPr>
          <a:xfrm>
            <a:off x="8472600" y="4663080"/>
            <a:ext cx="547560" cy="39240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3107E89B-6D18-422F-8D60-E7B5FE99EE97}"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710280" y="536760"/>
            <a:ext cx="7722360" cy="480240"/>
          </a:xfrm>
          <a:prstGeom prst="rect">
            <a:avLst/>
          </a:prstGeom>
          <a:noFill/>
          <a:ln w="0">
            <a:noFill/>
          </a:ln>
        </p:spPr>
        <p:txBody>
          <a:bodyPr lIns="91440" rIns="91440" tIns="91440" bIns="91440" anchor="ctr">
            <a:noAutofit/>
          </a:bodyPr>
          <a:p>
            <a:pPr indent="0">
              <a:lnSpc>
                <a:spcPct val="100000"/>
              </a:lnSpc>
              <a:buNone/>
              <a:tabLst>
                <a:tab algn="l" pos="0"/>
              </a:tabLst>
            </a:pPr>
            <a:r>
              <a:rPr b="0" lang="en-US"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
        <p:nvSpPr>
          <p:cNvPr id="13" name="PlaceHolder 2"/>
          <p:cNvSpPr>
            <a:spLocks noGrp="1"/>
          </p:cNvSpPr>
          <p:nvPr>
            <p:ph type="body"/>
          </p:nvPr>
        </p:nvSpPr>
        <p:spPr>
          <a:xfrm>
            <a:off x="710280" y="1152360"/>
            <a:ext cx="7722360" cy="3453480"/>
          </a:xfrm>
          <a:prstGeom prst="rect">
            <a:avLst/>
          </a:prstGeom>
          <a:noFill/>
          <a:ln w="0">
            <a:noFill/>
          </a:ln>
        </p:spPr>
        <p:txBody>
          <a:bodyPr lIns="91440" rIns="91440" tIns="91440" bIns="91440" anchor="t">
            <a:noAutofit/>
          </a:bodyPr>
          <a:p>
            <a:pPr marL="432000" indent="-324000">
              <a:lnSpc>
                <a:spcPct val="100000"/>
              </a:lnSpc>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14" name="PlaceHolder 3"/>
          <p:cNvSpPr>
            <a:spLocks noGrp="1"/>
          </p:cNvSpPr>
          <p:nvPr>
            <p:ph type="sldNum" idx="5"/>
          </p:nvPr>
        </p:nvSpPr>
        <p:spPr>
          <a:xfrm>
            <a:off x="8472600" y="4663080"/>
            <a:ext cx="547560" cy="39240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E0ED543D-4B67-454D-B733-8476057B1B8B}"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_AND_TWO_COLUMNS">
    <p:bg>
      <p:bgPr>
        <a:solidFill>
          <a:srgbClr val="ffffff"/>
        </a:solidFill>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710280" y="536760"/>
            <a:ext cx="7722360" cy="480240"/>
          </a:xfrm>
          <a:prstGeom prst="rect">
            <a:avLst/>
          </a:prstGeom>
          <a:noFill/>
          <a:ln w="0">
            <a:noFill/>
          </a:ln>
        </p:spPr>
        <p:txBody>
          <a:bodyPr lIns="91440" rIns="91440" tIns="91440" bIns="91440" anchor="ctr">
            <a:noAutofit/>
          </a:bodyPr>
          <a:p>
            <a:pPr indent="0">
              <a:lnSpc>
                <a:spcPct val="100000"/>
              </a:lnSpc>
              <a:buNone/>
              <a:tabLst>
                <a:tab algn="l" pos="0"/>
              </a:tabLst>
            </a:pPr>
            <a:r>
              <a:rPr b="0" lang="en-US"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
        <p:nvSpPr>
          <p:cNvPr id="16" name="PlaceHolder 2"/>
          <p:cNvSpPr>
            <a:spLocks noGrp="1"/>
          </p:cNvSpPr>
          <p:nvPr>
            <p:ph type="body"/>
          </p:nvPr>
        </p:nvSpPr>
        <p:spPr>
          <a:xfrm>
            <a:off x="311760" y="1152360"/>
            <a:ext cx="3998880" cy="3415320"/>
          </a:xfrm>
          <a:prstGeom prst="rect">
            <a:avLst/>
          </a:prstGeom>
          <a:noFill/>
          <a:ln w="0">
            <a:noFill/>
          </a:ln>
        </p:spPr>
        <p:txBody>
          <a:bodyPr lIns="91440" rIns="91440" tIns="91440" bIns="91440" anchor="t">
            <a:noAutofit/>
          </a:bodyPr>
          <a:p>
            <a:pPr marL="432000" indent="-324000">
              <a:lnSpc>
                <a:spcPct val="100000"/>
              </a:lnSpc>
              <a:spcBef>
                <a:spcPts val="1417"/>
              </a:spcBef>
              <a:buClr>
                <a:srgbClr val="000000"/>
              </a:buClr>
              <a:buSzPct val="45000"/>
              <a:buFont typeface="Wingdings" charset="2"/>
              <a:buChar char=""/>
            </a:pPr>
            <a:r>
              <a:rPr b="0" lang="en-US" sz="1400" spc="-1" strike="noStrike">
                <a:solidFill>
                  <a:srgbClr val="000000"/>
                </a:solidFill>
                <a:latin typeface="Arial"/>
              </a:rPr>
              <a:t>Click to edit the outline text format</a:t>
            </a:r>
            <a:endParaRPr b="0" lang="en-US" sz="14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US" sz="1400" spc="-1" strike="noStrike">
                <a:solidFill>
                  <a:srgbClr val="000000"/>
                </a:solidFill>
                <a:latin typeface="Arial"/>
              </a:rPr>
              <a:t>Second Outline Level</a:t>
            </a:r>
            <a:endParaRPr b="0" lang="en-US" sz="14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US" sz="1400" spc="-1" strike="noStrike">
                <a:solidFill>
                  <a:srgbClr val="000000"/>
                </a:solidFill>
                <a:latin typeface="Arial"/>
              </a:rPr>
              <a:t>Third Outline Level</a:t>
            </a:r>
            <a:endParaRPr b="0" lang="en-US" sz="14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US" sz="1400" spc="-1" strike="noStrike">
                <a:solidFill>
                  <a:srgbClr val="000000"/>
                </a:solidFill>
                <a:latin typeface="Arial"/>
              </a:rPr>
              <a:t>Fourth Outline Level</a:t>
            </a:r>
            <a:endParaRPr b="0" lang="en-US" sz="14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US" sz="1400" spc="-1" strike="noStrike">
                <a:solidFill>
                  <a:srgbClr val="000000"/>
                </a:solidFill>
                <a:latin typeface="Arial"/>
              </a:rPr>
              <a:t>Fifth Outline Level</a:t>
            </a:r>
            <a:endParaRPr b="0" lang="en-US" sz="14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US" sz="1400" spc="-1" strike="noStrike">
                <a:solidFill>
                  <a:srgbClr val="000000"/>
                </a:solidFill>
                <a:latin typeface="Arial"/>
              </a:rPr>
              <a:t>Sixth Outline Level</a:t>
            </a:r>
            <a:endParaRPr b="0" lang="en-US" sz="14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US" sz="1400" spc="-1" strike="noStrike">
                <a:solidFill>
                  <a:srgbClr val="000000"/>
                </a:solidFill>
                <a:latin typeface="Arial"/>
              </a:rPr>
              <a:t>Seventh Outline Level</a:t>
            </a:r>
            <a:endParaRPr b="0" lang="en-US" sz="1400" spc="-1" strike="noStrike">
              <a:solidFill>
                <a:srgbClr val="000000"/>
              </a:solidFill>
              <a:latin typeface="Calibri"/>
            </a:endParaRPr>
          </a:p>
        </p:txBody>
      </p:sp>
      <p:sp>
        <p:nvSpPr>
          <p:cNvPr id="17" name="PlaceHolder 3"/>
          <p:cNvSpPr>
            <a:spLocks noGrp="1"/>
          </p:cNvSpPr>
          <p:nvPr>
            <p:ph type="body"/>
          </p:nvPr>
        </p:nvSpPr>
        <p:spPr>
          <a:xfrm>
            <a:off x="4832280" y="1152360"/>
            <a:ext cx="3998880" cy="3415320"/>
          </a:xfrm>
          <a:prstGeom prst="rect">
            <a:avLst/>
          </a:prstGeom>
          <a:noFill/>
          <a:ln w="0">
            <a:noFill/>
          </a:ln>
        </p:spPr>
        <p:txBody>
          <a:bodyPr lIns="91440" rIns="91440" tIns="91440" bIns="91440" anchor="t">
            <a:noAutofit/>
          </a:bodyPr>
          <a:p>
            <a:pPr marL="432000" indent="-324000">
              <a:lnSpc>
                <a:spcPct val="100000"/>
              </a:lnSpc>
              <a:spcBef>
                <a:spcPts val="1417"/>
              </a:spcBef>
              <a:buClr>
                <a:srgbClr val="000000"/>
              </a:buClr>
              <a:buSzPct val="45000"/>
              <a:buFont typeface="Wingdings" charset="2"/>
              <a:buChar char=""/>
            </a:pPr>
            <a:r>
              <a:rPr b="0" lang="en-US" sz="1400" spc="-1" strike="noStrike">
                <a:solidFill>
                  <a:srgbClr val="000000"/>
                </a:solidFill>
                <a:latin typeface="Arial"/>
              </a:rPr>
              <a:t>Click to edit the outline text format</a:t>
            </a:r>
            <a:endParaRPr b="0" lang="en-US" sz="14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US" sz="1400" spc="-1" strike="noStrike">
                <a:solidFill>
                  <a:srgbClr val="000000"/>
                </a:solidFill>
                <a:latin typeface="Arial"/>
              </a:rPr>
              <a:t>Second Outline Level</a:t>
            </a:r>
            <a:endParaRPr b="0" lang="en-US" sz="14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US" sz="1400" spc="-1" strike="noStrike">
                <a:solidFill>
                  <a:srgbClr val="000000"/>
                </a:solidFill>
                <a:latin typeface="Arial"/>
              </a:rPr>
              <a:t>Third Outline Level</a:t>
            </a:r>
            <a:endParaRPr b="0" lang="en-US" sz="14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US" sz="1400" spc="-1" strike="noStrike">
                <a:solidFill>
                  <a:srgbClr val="000000"/>
                </a:solidFill>
                <a:latin typeface="Arial"/>
              </a:rPr>
              <a:t>Fourth Outline Level</a:t>
            </a:r>
            <a:endParaRPr b="0" lang="en-US" sz="14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US" sz="1400" spc="-1" strike="noStrike">
                <a:solidFill>
                  <a:srgbClr val="000000"/>
                </a:solidFill>
                <a:latin typeface="Arial"/>
              </a:rPr>
              <a:t>Fifth Outline Level</a:t>
            </a:r>
            <a:endParaRPr b="0" lang="en-US" sz="14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US" sz="1400" spc="-1" strike="noStrike">
                <a:solidFill>
                  <a:srgbClr val="000000"/>
                </a:solidFill>
                <a:latin typeface="Arial"/>
              </a:rPr>
              <a:t>Sixth Outline Level</a:t>
            </a:r>
            <a:endParaRPr b="0" lang="en-US" sz="14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US" sz="1400" spc="-1" strike="noStrike">
                <a:solidFill>
                  <a:srgbClr val="000000"/>
                </a:solidFill>
                <a:latin typeface="Arial"/>
              </a:rPr>
              <a:t>Seventh Outline Level</a:t>
            </a:r>
            <a:endParaRPr b="0" lang="en-US" sz="1400" spc="-1" strike="noStrike">
              <a:solidFill>
                <a:srgbClr val="000000"/>
              </a:solidFill>
              <a:latin typeface="Calibri"/>
            </a:endParaRPr>
          </a:p>
        </p:txBody>
      </p:sp>
      <p:sp>
        <p:nvSpPr>
          <p:cNvPr id="18" name="PlaceHolder 4"/>
          <p:cNvSpPr>
            <a:spLocks noGrp="1"/>
          </p:cNvSpPr>
          <p:nvPr>
            <p:ph type="sldNum" idx="6"/>
          </p:nvPr>
        </p:nvSpPr>
        <p:spPr>
          <a:xfrm>
            <a:off x="8472600" y="4663080"/>
            <a:ext cx="547560" cy="39240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688D1DE9-85A3-408D-A3F8-7003AA042A6B}"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_ONLY">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1282320" y="297000"/>
            <a:ext cx="6578280" cy="480240"/>
          </a:xfrm>
          <a:prstGeom prst="rect">
            <a:avLst/>
          </a:prstGeom>
          <a:noFill/>
          <a:ln w="0">
            <a:noFill/>
          </a:ln>
        </p:spPr>
        <p:txBody>
          <a:bodyPr lIns="91440" rIns="91440" tIns="91440" bIns="91440" anchor="ctr">
            <a:noAutofit/>
          </a:bodyPr>
          <a:p>
            <a:pPr indent="0">
              <a:lnSpc>
                <a:spcPct val="100000"/>
              </a:lnSpc>
              <a:buNone/>
              <a:tabLst>
                <a:tab algn="l" pos="0"/>
              </a:tabLst>
            </a:pPr>
            <a:r>
              <a:rPr b="0" lang="en-US" sz="3000" spc="-1" strike="noStrike">
                <a:solidFill>
                  <a:srgbClr val="000000"/>
                </a:solidFill>
                <a:latin typeface="Arial"/>
              </a:rPr>
              <a:t>Click to edit the title text format</a:t>
            </a:r>
            <a:endParaRPr b="0" lang="en-US" sz="3000" spc="-1" strike="noStrike">
              <a:solidFill>
                <a:srgbClr val="000000"/>
              </a:solidFill>
              <a:latin typeface="Calibri"/>
            </a:endParaRPr>
          </a:p>
        </p:txBody>
      </p:sp>
      <p:sp>
        <p:nvSpPr>
          <p:cNvPr id="20" name="PlaceHolder 2"/>
          <p:cNvSpPr>
            <a:spLocks noGrp="1"/>
          </p:cNvSpPr>
          <p:nvPr>
            <p:ph type="body"/>
          </p:nvPr>
        </p:nvSpPr>
        <p:spPr>
          <a:xfrm>
            <a:off x="457200" y="1203480"/>
            <a:ext cx="8228520" cy="298224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1400" spc="-1" strike="noStrike">
                <a:solidFill>
                  <a:srgbClr val="000000"/>
                </a:solidFill>
                <a:latin typeface="Arial"/>
              </a:rPr>
              <a:t>Click to edit the outline text format</a:t>
            </a:r>
            <a:endParaRPr b="0" lang="en-US" sz="14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US" sz="1400" spc="-1" strike="noStrike">
                <a:solidFill>
                  <a:srgbClr val="000000"/>
                </a:solidFill>
                <a:latin typeface="Arial"/>
              </a:rPr>
              <a:t>Second Outline Level</a:t>
            </a:r>
            <a:endParaRPr b="0" lang="en-US" sz="14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US" sz="1400" spc="-1" strike="noStrike">
                <a:solidFill>
                  <a:srgbClr val="000000"/>
                </a:solidFill>
                <a:latin typeface="Arial"/>
              </a:rPr>
              <a:t>Third Outline Level</a:t>
            </a:r>
            <a:endParaRPr b="0" lang="en-US" sz="14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US" sz="1400" spc="-1" strike="noStrike">
                <a:solidFill>
                  <a:srgbClr val="000000"/>
                </a:solidFill>
                <a:latin typeface="Arial"/>
              </a:rPr>
              <a:t>Fourth Outline Level</a:t>
            </a:r>
            <a:endParaRPr b="0" lang="en-US" sz="14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ONE_COLUMN_TEXT">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11760" y="555480"/>
            <a:ext cx="2806920" cy="754560"/>
          </a:xfrm>
          <a:prstGeom prst="rect">
            <a:avLst/>
          </a:prstGeom>
          <a:noFill/>
          <a:ln w="0">
            <a:noFill/>
          </a:ln>
        </p:spPr>
        <p:txBody>
          <a:bodyPr lIns="91440" rIns="91440" tIns="91440" bIns="91440" anchor="b">
            <a:noAutofit/>
          </a:bodyPr>
          <a:p>
            <a:pPr indent="0">
              <a:lnSpc>
                <a:spcPct val="100000"/>
              </a:lnSpc>
              <a:buNone/>
              <a:tabLst>
                <a:tab algn="l" pos="0"/>
              </a:tabLst>
            </a:pPr>
            <a:r>
              <a:rPr b="0" lang="en-US" sz="2400" spc="-1" strike="noStrike">
                <a:solidFill>
                  <a:srgbClr val="000000"/>
                </a:solidFill>
                <a:latin typeface="Arial"/>
              </a:rPr>
              <a:t>Click to edit the title text format</a:t>
            </a:r>
            <a:endParaRPr b="0" lang="en-US" sz="2400" spc="-1" strike="noStrike">
              <a:solidFill>
                <a:srgbClr val="000000"/>
              </a:solidFill>
              <a:latin typeface="Calibri"/>
            </a:endParaRPr>
          </a:p>
        </p:txBody>
      </p:sp>
      <p:sp>
        <p:nvSpPr>
          <p:cNvPr id="22" name="PlaceHolder 2"/>
          <p:cNvSpPr>
            <a:spLocks noGrp="1"/>
          </p:cNvSpPr>
          <p:nvPr>
            <p:ph type="body"/>
          </p:nvPr>
        </p:nvSpPr>
        <p:spPr>
          <a:xfrm>
            <a:off x="311760" y="1389600"/>
            <a:ext cx="2806920" cy="3178440"/>
          </a:xfrm>
          <a:prstGeom prst="rect">
            <a:avLst/>
          </a:prstGeom>
          <a:noFill/>
          <a:ln w="0">
            <a:noFill/>
          </a:ln>
        </p:spPr>
        <p:txBody>
          <a:bodyPr lIns="91440" rIns="91440" tIns="91440" bIns="91440" anchor="t">
            <a:noAutofit/>
          </a:bodyPr>
          <a:p>
            <a:pPr marL="432000" indent="-324000">
              <a:lnSpc>
                <a:spcPct val="100000"/>
              </a:lnSpc>
              <a:spcBef>
                <a:spcPts val="1417"/>
              </a:spcBef>
              <a:buClr>
                <a:srgbClr val="000000"/>
              </a:buClr>
              <a:buSzPct val="45000"/>
              <a:buFont typeface="Wingdings" charset="2"/>
              <a:buChar char=""/>
            </a:pPr>
            <a:r>
              <a:rPr b="0" lang="en-US" sz="1200" spc="-1" strike="noStrike">
                <a:solidFill>
                  <a:srgbClr val="000000"/>
                </a:solidFill>
                <a:latin typeface="Arial"/>
              </a:rPr>
              <a:t>Click to edit the outline text format</a:t>
            </a:r>
            <a:endParaRPr b="0" lang="en-US" sz="12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US" sz="1200" spc="-1" strike="noStrike">
                <a:solidFill>
                  <a:srgbClr val="000000"/>
                </a:solidFill>
                <a:latin typeface="Arial"/>
              </a:rPr>
              <a:t>Second Outline Level</a:t>
            </a:r>
            <a:endParaRPr b="0" lang="en-US" sz="12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US" sz="1200" spc="-1" strike="noStrike">
                <a:solidFill>
                  <a:srgbClr val="000000"/>
                </a:solidFill>
                <a:latin typeface="Arial"/>
              </a:rPr>
              <a:t>Third Outline Level</a:t>
            </a:r>
            <a:endParaRPr b="0" lang="en-US" sz="12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US" sz="1200" spc="-1" strike="noStrike">
                <a:solidFill>
                  <a:srgbClr val="000000"/>
                </a:solidFill>
                <a:latin typeface="Arial"/>
              </a:rPr>
              <a:t>Fourth Outline Level</a:t>
            </a:r>
            <a:endParaRPr b="0" lang="en-US" sz="12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US" sz="1200" spc="-1" strike="noStrike">
                <a:solidFill>
                  <a:srgbClr val="000000"/>
                </a:solidFill>
                <a:latin typeface="Arial"/>
              </a:rPr>
              <a:t>Fifth Outline Level</a:t>
            </a:r>
            <a:endParaRPr b="0" lang="en-US" sz="12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US" sz="1200" spc="-1" strike="noStrike">
                <a:solidFill>
                  <a:srgbClr val="000000"/>
                </a:solidFill>
                <a:latin typeface="Arial"/>
              </a:rPr>
              <a:t>Sixth Outline Level</a:t>
            </a:r>
            <a:endParaRPr b="0" lang="en-US" sz="12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US" sz="1200" spc="-1" strike="noStrike">
                <a:solidFill>
                  <a:srgbClr val="000000"/>
                </a:solidFill>
                <a:latin typeface="Arial"/>
              </a:rPr>
              <a:t>Seventh Outline Level</a:t>
            </a:r>
            <a:endParaRPr b="0" lang="en-US" sz="1200" spc="-1" strike="noStrike">
              <a:solidFill>
                <a:srgbClr val="000000"/>
              </a:solidFill>
              <a:latin typeface="Calibri"/>
            </a:endParaRPr>
          </a:p>
        </p:txBody>
      </p:sp>
      <p:sp>
        <p:nvSpPr>
          <p:cNvPr id="23" name="PlaceHolder 3"/>
          <p:cNvSpPr>
            <a:spLocks noGrp="1"/>
          </p:cNvSpPr>
          <p:nvPr>
            <p:ph type="sldNum" idx="7"/>
          </p:nvPr>
        </p:nvSpPr>
        <p:spPr>
          <a:xfrm>
            <a:off x="8472600" y="4663080"/>
            <a:ext cx="547560" cy="39240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1F7F759A-7F0A-45CB-8BCE-45C3553BBBF1}"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AIN_POINT">
    <p:bg>
      <p:bgPr>
        <a:solidFill>
          <a:srgbClr val="ffffff"/>
        </a:solid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490320" y="450000"/>
            <a:ext cx="6366600" cy="4089600"/>
          </a:xfrm>
          <a:prstGeom prst="rect">
            <a:avLst/>
          </a:prstGeom>
          <a:noFill/>
          <a:ln w="0">
            <a:noFill/>
          </a:ln>
        </p:spPr>
        <p:txBody>
          <a:bodyPr lIns="91440" rIns="91440" tIns="91440" bIns="91440" anchor="ctr">
            <a:noAutofit/>
          </a:bodyPr>
          <a:p>
            <a:pPr indent="0">
              <a:lnSpc>
                <a:spcPct val="100000"/>
              </a:lnSpc>
              <a:buNone/>
              <a:tabLst>
                <a:tab algn="l" pos="0"/>
              </a:tabLst>
            </a:pPr>
            <a:r>
              <a:rPr b="0" lang="en-US" sz="4800" spc="-1" strike="noStrike">
                <a:solidFill>
                  <a:srgbClr val="000000"/>
                </a:solidFill>
                <a:latin typeface="Arial"/>
              </a:rPr>
              <a:t>Click to edit the title text format</a:t>
            </a:r>
            <a:endParaRPr b="0" lang="en-US" sz="4800" spc="-1" strike="noStrike">
              <a:solidFill>
                <a:srgbClr val="000000"/>
              </a:solidFill>
              <a:latin typeface="Calibri"/>
            </a:endParaRPr>
          </a:p>
        </p:txBody>
      </p:sp>
      <p:sp>
        <p:nvSpPr>
          <p:cNvPr id="25" name="PlaceHolder 2"/>
          <p:cNvSpPr>
            <a:spLocks noGrp="1"/>
          </p:cNvSpPr>
          <p:nvPr>
            <p:ph type="sldNum" idx="8"/>
          </p:nvPr>
        </p:nvSpPr>
        <p:spPr>
          <a:xfrm>
            <a:off x="8472600" y="4663080"/>
            <a:ext cx="547560" cy="39240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A976F928-615A-4509-B797-88DDC3228D87}"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TITLE_AND_DESCRIPTION">
    <p:bg>
      <p:bgPr>
        <a:solidFill>
          <a:srgbClr val="ffffff"/>
        </a:solidFill>
      </p:bgPr>
    </p:bg>
    <p:spTree>
      <p:nvGrpSpPr>
        <p:cNvPr id="1" name=""/>
        <p:cNvGrpSpPr/>
        <p:nvPr/>
      </p:nvGrpSpPr>
      <p:grpSpPr>
        <a:xfrm>
          <a:off x="0" y="0"/>
          <a:ext cx="0" cy="0"/>
          <a:chOff x="0" y="0"/>
          <a:chExt cx="0" cy="0"/>
        </a:xfrm>
      </p:grpSpPr>
      <p:sp>
        <p:nvSpPr>
          <p:cNvPr id="26" name="Google Shape;78;p21"/>
          <p:cNvSpPr/>
          <p:nvPr/>
        </p:nvSpPr>
        <p:spPr>
          <a:xfrm>
            <a:off x="4572000" y="0"/>
            <a:ext cx="4570920" cy="5142600"/>
          </a:xfrm>
          <a:prstGeom prst="rect">
            <a:avLst/>
          </a:pr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 name="PlaceHolder 1"/>
          <p:cNvSpPr>
            <a:spLocks noGrp="1"/>
          </p:cNvSpPr>
          <p:nvPr>
            <p:ph type="title"/>
          </p:nvPr>
        </p:nvSpPr>
        <p:spPr>
          <a:xfrm>
            <a:off x="265680" y="1233000"/>
            <a:ext cx="4044240" cy="1481400"/>
          </a:xfrm>
          <a:prstGeom prst="rect">
            <a:avLst/>
          </a:prstGeom>
          <a:noFill/>
          <a:ln w="0">
            <a:noFill/>
          </a:ln>
        </p:spPr>
        <p:txBody>
          <a:bodyPr lIns="91440" rIns="91440" tIns="91440" bIns="91440" anchor="b">
            <a:noAutofit/>
          </a:bodyPr>
          <a:p>
            <a:pPr indent="0">
              <a:lnSpc>
                <a:spcPct val="100000"/>
              </a:lnSpc>
              <a:buNone/>
              <a:tabLst>
                <a:tab algn="l" pos="0"/>
              </a:tabLst>
            </a:pPr>
            <a:r>
              <a:rPr b="0" lang="en-US" sz="4200" spc="-1" strike="noStrike">
                <a:solidFill>
                  <a:srgbClr val="000000"/>
                </a:solidFill>
                <a:latin typeface="Arial"/>
              </a:rPr>
              <a:t>Click to edit the title text format</a:t>
            </a:r>
            <a:endParaRPr b="0" lang="en-US" sz="4200" spc="-1" strike="noStrike">
              <a:solidFill>
                <a:srgbClr val="000000"/>
              </a:solidFill>
              <a:latin typeface="Calibri"/>
            </a:endParaRPr>
          </a:p>
        </p:txBody>
      </p:sp>
      <p:sp>
        <p:nvSpPr>
          <p:cNvPr id="28" name="PlaceHolder 2"/>
          <p:cNvSpPr>
            <a:spLocks noGrp="1"/>
          </p:cNvSpPr>
          <p:nvPr>
            <p:ph type="body"/>
          </p:nvPr>
        </p:nvSpPr>
        <p:spPr>
          <a:xfrm>
            <a:off x="4939560" y="723960"/>
            <a:ext cx="3835800" cy="3693960"/>
          </a:xfrm>
          <a:prstGeom prst="rect">
            <a:avLst/>
          </a:prstGeom>
          <a:noFill/>
          <a:ln w="0">
            <a:noFill/>
          </a:ln>
        </p:spPr>
        <p:txBody>
          <a:bodyPr lIns="91440" rIns="91440" tIns="91440" bIns="91440" anchor="ctr">
            <a:noAutofit/>
          </a:bodyPr>
          <a:p>
            <a:pPr marL="432000" indent="-324000">
              <a:lnSpc>
                <a:spcPct val="100000"/>
              </a:lnSpc>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29" name="PlaceHolder 3"/>
          <p:cNvSpPr>
            <a:spLocks noGrp="1"/>
          </p:cNvSpPr>
          <p:nvPr>
            <p:ph type="sldNum" idx="9"/>
          </p:nvPr>
        </p:nvSpPr>
        <p:spPr>
          <a:xfrm>
            <a:off x="8472600" y="4663080"/>
            <a:ext cx="547560" cy="39240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0674C33C-546B-47DA-BFE3-511134F41F82}"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APTION_ONLY">
    <p:bg>
      <p:bgPr>
        <a:solidFill>
          <a:srgbClr val="ffffff"/>
        </a:solidFill>
      </p:bgPr>
    </p:bg>
    <p:spTree>
      <p:nvGrpSpPr>
        <p:cNvPr id="1" name=""/>
        <p:cNvGrpSpPr/>
        <p:nvPr/>
      </p:nvGrpSpPr>
      <p:grpSpPr>
        <a:xfrm>
          <a:off x="0" y="0"/>
          <a:ext cx="0" cy="0"/>
          <a:chOff x="0" y="0"/>
          <a:chExt cx="0" cy="0"/>
        </a:xfrm>
      </p:grpSpPr>
      <p:sp>
        <p:nvSpPr>
          <p:cNvPr id="30" name="PlaceHolder 1"/>
          <p:cNvSpPr>
            <a:spLocks noGrp="1"/>
          </p:cNvSpPr>
          <p:nvPr>
            <p:ph type="body"/>
          </p:nvPr>
        </p:nvSpPr>
        <p:spPr>
          <a:xfrm>
            <a:off x="311760" y="4230720"/>
            <a:ext cx="5997600" cy="604080"/>
          </a:xfrm>
          <a:prstGeom prst="rect">
            <a:avLst/>
          </a:prstGeom>
          <a:noFill/>
          <a:ln w="0">
            <a:noFill/>
          </a:ln>
        </p:spPr>
        <p:txBody>
          <a:bodyPr lIns="91440" rIns="91440" tIns="91440" bIns="91440" anchor="ctr">
            <a:noAutofit/>
          </a:bodyPr>
          <a:p>
            <a:pPr marL="432000" indent="-324000">
              <a:lnSpc>
                <a:spcPct val="100000"/>
              </a:lnSpc>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31" name="PlaceHolder 2"/>
          <p:cNvSpPr>
            <a:spLocks noGrp="1"/>
          </p:cNvSpPr>
          <p:nvPr>
            <p:ph type="sldNum" idx="10"/>
          </p:nvPr>
        </p:nvSpPr>
        <p:spPr>
          <a:xfrm>
            <a:off x="8472600" y="4663080"/>
            <a:ext cx="547560" cy="39240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DC0C838C-55EF-4163-98EC-F02148A4C958}"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p:bg>
      <p:bgPr>
        <a:solidFill>
          <a:srgbClr val="ffffff"/>
        </a:solidFill>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4886280" y="1382760"/>
            <a:ext cx="3485520" cy="1932840"/>
          </a:xfrm>
          <a:prstGeom prst="rect">
            <a:avLst/>
          </a:prstGeom>
          <a:noFill/>
          <a:ln w="0">
            <a:noFill/>
          </a:ln>
        </p:spPr>
        <p:txBody>
          <a:bodyPr lIns="91440" rIns="91440" tIns="91440" bIns="91440" anchor="b">
            <a:noAutofit/>
          </a:bodyPr>
          <a:p>
            <a:pPr indent="0">
              <a:lnSpc>
                <a:spcPct val="100000"/>
              </a:lnSpc>
              <a:buNone/>
              <a:tabLst>
                <a:tab algn="l" pos="0"/>
              </a:tabLst>
            </a:pPr>
            <a:r>
              <a:rPr b="0" lang="en-US" sz="5000" spc="-1" strike="noStrike">
                <a:solidFill>
                  <a:srgbClr val="000000"/>
                </a:solidFill>
                <a:latin typeface="Arial"/>
              </a:rPr>
              <a:t>Click to edit the title text format</a:t>
            </a:r>
            <a:endParaRPr b="0" lang="en-US" sz="5000" spc="-1" strike="noStrike">
              <a:solidFill>
                <a:srgbClr val="000000"/>
              </a:solidFill>
              <a:latin typeface="Calibri"/>
            </a:endParaRPr>
          </a:p>
        </p:txBody>
      </p:sp>
      <p:sp>
        <p:nvSpPr>
          <p:cNvPr id="33" name="PlaceHolder 2"/>
          <p:cNvSpPr>
            <a:spLocks noGrp="1"/>
          </p:cNvSpPr>
          <p:nvPr>
            <p:ph type="body"/>
          </p:nvPr>
        </p:nvSpPr>
        <p:spPr>
          <a:xfrm>
            <a:off x="457200" y="1203480"/>
            <a:ext cx="8228520" cy="298224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1400" spc="-1" strike="noStrike">
                <a:solidFill>
                  <a:srgbClr val="000000"/>
                </a:solidFill>
                <a:latin typeface="Arial"/>
              </a:rPr>
              <a:t>Click to edit the outline text format</a:t>
            </a:r>
            <a:endParaRPr b="0" lang="en-US" sz="14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US" sz="1400" spc="-1" strike="noStrike">
                <a:solidFill>
                  <a:srgbClr val="000000"/>
                </a:solidFill>
                <a:latin typeface="Arial"/>
              </a:rPr>
              <a:t>Second Outline Level</a:t>
            </a:r>
            <a:endParaRPr b="0" lang="en-US" sz="14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US" sz="1400" spc="-1" strike="noStrike">
                <a:solidFill>
                  <a:srgbClr val="000000"/>
                </a:solidFill>
                <a:latin typeface="Arial"/>
              </a:rPr>
              <a:t>Third Outline Level</a:t>
            </a:r>
            <a:endParaRPr b="0" lang="en-US" sz="14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US" sz="1400" spc="-1" strike="noStrike">
                <a:solidFill>
                  <a:srgbClr val="000000"/>
                </a:solidFill>
                <a:latin typeface="Arial"/>
              </a:rPr>
              <a:t>Fourth Outline Level</a:t>
            </a:r>
            <a:endParaRPr b="0" lang="en-US" sz="14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Calibri"/>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G_NUMBER">
    <p:bg>
      <p:bgPr>
        <a:solidFill>
          <a:srgbClr val="ffffff"/>
        </a:solidFill>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311760" y="1106280"/>
            <a:ext cx="8519400" cy="1962360"/>
          </a:xfrm>
          <a:prstGeom prst="rect">
            <a:avLst/>
          </a:prstGeom>
          <a:noFill/>
          <a:ln w="0">
            <a:noFill/>
          </a:ln>
        </p:spPr>
        <p:txBody>
          <a:bodyPr lIns="91440" rIns="91440" tIns="91440" bIns="91440" anchor="b">
            <a:noAutofit/>
          </a:bodyPr>
          <a:p>
            <a:pPr indent="0" algn="ctr">
              <a:lnSpc>
                <a:spcPct val="100000"/>
              </a:lnSpc>
              <a:buNone/>
              <a:tabLst>
                <a:tab algn="l" pos="0"/>
              </a:tabLst>
            </a:pPr>
            <a:r>
              <a:rPr b="0" lang="en-US" sz="12000" spc="-1" strike="noStrike">
                <a:solidFill>
                  <a:srgbClr val="000000"/>
                </a:solidFill>
                <a:latin typeface="Fira Sans Extra Condensed Medium"/>
                <a:ea typeface="Fira Sans Extra Condensed Medium"/>
              </a:rPr>
              <a:t>xx%</a:t>
            </a:r>
            <a:endParaRPr b="0" lang="en-US" sz="12000" spc="-1" strike="noStrike">
              <a:solidFill>
                <a:srgbClr val="000000"/>
              </a:solidFill>
              <a:latin typeface="Calibri"/>
            </a:endParaRPr>
          </a:p>
        </p:txBody>
      </p:sp>
      <p:sp>
        <p:nvSpPr>
          <p:cNvPr id="35" name="PlaceHolder 2"/>
          <p:cNvSpPr>
            <a:spLocks noGrp="1"/>
          </p:cNvSpPr>
          <p:nvPr>
            <p:ph type="body"/>
          </p:nvPr>
        </p:nvSpPr>
        <p:spPr>
          <a:xfrm>
            <a:off x="311760" y="3152160"/>
            <a:ext cx="8519400" cy="1299600"/>
          </a:xfrm>
          <a:prstGeom prst="rect">
            <a:avLst/>
          </a:prstGeom>
          <a:noFill/>
          <a:ln w="0">
            <a:noFill/>
          </a:ln>
        </p:spPr>
        <p:txBody>
          <a:bodyPr lIns="91440" rIns="91440" tIns="91440" bIns="91440" anchor="t">
            <a:noAutofit/>
          </a:bodyPr>
          <a:p>
            <a:pPr marL="432000" indent="-324000">
              <a:lnSpc>
                <a:spcPct val="100000"/>
              </a:lnSpc>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36" name="PlaceHolder 3"/>
          <p:cNvSpPr>
            <a:spLocks noGrp="1"/>
          </p:cNvSpPr>
          <p:nvPr>
            <p:ph type="sldNum" idx="11"/>
          </p:nvPr>
        </p:nvSpPr>
        <p:spPr>
          <a:xfrm>
            <a:off x="8472600" y="4663080"/>
            <a:ext cx="547560" cy="39240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1691F67F-4561-491E-B984-ADB54B593F24}"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slideLayout" Target="../slideLayouts/slideLayout13.xml"/><Relationship Id="rId9"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7.png"/><Relationship Id="rId3" Type="http://schemas.openxmlformats.org/officeDocument/2006/relationships/slideLayout" Target="../slideLayouts/slideLayout8.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7.png"/><Relationship Id="rId3" Type="http://schemas.openxmlformats.org/officeDocument/2006/relationships/slideLayout" Target="../slideLayouts/slideLayout8.xml"/><Relationship Id="rId4"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7.png"/><Relationship Id="rId3" Type="http://schemas.openxmlformats.org/officeDocument/2006/relationships/hyperlink" Target="https://pathfinder-heu.eu/resources" TargetMode="External"/><Relationship Id="rId4" Type="http://schemas.openxmlformats.org/officeDocument/2006/relationships/image" Target="../media/image10.jpeg"/><Relationship Id="rId5" Type="http://schemas.openxmlformats.org/officeDocument/2006/relationships/image" Target="../media/image11.png"/><Relationship Id="rId6"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7.png"/><Relationship Id="rId3"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7.png"/><Relationship Id="rId3" Type="http://schemas.openxmlformats.org/officeDocument/2006/relationships/slideLayout" Target="../slideLayouts/slideLayout8.xml"/><Relationship Id="rId4"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slideLayout" Target="../slideLayouts/slideLayout8.xml"/>
</Relationships>
</file>

<file path=ppt/slides/_rels/slide9.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7.png"/><Relationship Id="rId7" Type="http://schemas.openxmlformats.org/officeDocument/2006/relationships/image" Target="../media/image1.png"/><Relationship Id="rId8" Type="http://schemas.openxmlformats.org/officeDocument/2006/relationships/image" Target="../media/image10.jpeg"/><Relationship Id="rId9"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0.png"/><Relationship Id="rId7" Type="http://schemas.openxmlformats.org/officeDocument/2006/relationships/image" Target="../media/image22.png"/><Relationship Id="rId8" Type="http://schemas.openxmlformats.org/officeDocument/2006/relationships/image" Target="../media/image20.png"/><Relationship Id="rId9" Type="http://schemas.openxmlformats.org/officeDocument/2006/relationships/hyperlink" Target="https://portal.pathfinder-heu.eu/" TargetMode="External"/><Relationship Id="rId10" Type="http://schemas.openxmlformats.org/officeDocument/2006/relationships/image" Target="../media/image10.jpeg"/><Relationship Id="rId11" Type="http://schemas.openxmlformats.org/officeDocument/2006/relationships/image" Target="../media/image23.png"/><Relationship Id="rId12" Type="http://schemas.openxmlformats.org/officeDocument/2006/relationships/slideLayout" Target="../slideLayouts/slideLayout8.xml"/><Relationship Id="rId1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10.jpeg"/><Relationship Id="rId4" Type="http://schemas.openxmlformats.org/officeDocument/2006/relationships/slideLayout" Target="../slideLayouts/slideLayout8.xml"/>
</Relationships>
</file>

<file path=ppt/slides/_rels/slide12.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5.png"/><Relationship Id="rId9" Type="http://schemas.openxmlformats.org/officeDocument/2006/relationships/image" Target="../media/image29.png"/><Relationship Id="rId10" Type="http://schemas.openxmlformats.org/officeDocument/2006/relationships/image" Target="../media/image30.png"/><Relationship Id="rId11" Type="http://schemas.openxmlformats.org/officeDocument/2006/relationships/image" Target="../media/image31.png"/><Relationship Id="rId12" Type="http://schemas.openxmlformats.org/officeDocument/2006/relationships/hyperlink" Target="https://doi.org/10.5281/zenodo.17107267" TargetMode="External"/><Relationship Id="rId13" Type="http://schemas.openxmlformats.org/officeDocument/2006/relationships/image" Target="../media/image32.png"/><Relationship Id="rId14"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7.png"/><Relationship Id="rId3" Type="http://schemas.openxmlformats.org/officeDocument/2006/relationships/slideLayout" Target="../slideLayouts/slideLayout8.xml"/><Relationship Id="rId4"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hyperlink" Target="https://gitlab.com/nfiesta" TargetMode="External"/><Relationship Id="rId4" Type="http://schemas.openxmlformats.org/officeDocument/2006/relationships/hyperlink" Target="https://gitlab.com/nfiesta" TargetMode="External"/><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10.jpeg"/><Relationship Id="rId10" Type="http://schemas.openxmlformats.org/officeDocument/2006/relationships/slideLayout" Target="../slideLayouts/slideLayout4.xml"/>
</Relationships>
</file>

<file path=ppt/slides/_rels/slide15.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41.png"/><Relationship Id="rId8" Type="http://schemas.openxmlformats.org/officeDocument/2006/relationships/image" Target="../media/image42.png"/><Relationship Id="rId9" Type="http://schemas.openxmlformats.org/officeDocument/2006/relationships/slideLayout" Target="../slideLayouts/slideLayout4.xml"/>
</Relationships>
</file>

<file path=ppt/slides/_rels/slide16.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slideLayout" Target="../slideLayouts/slideLayout4.xml"/>
</Relationships>
</file>

<file path=ppt/slides/_rels/slide1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46.png"/><Relationship Id="rId4" Type="http://schemas.openxmlformats.org/officeDocument/2006/relationships/hyperlink" Target="https://portal.pathfinder-heu.eu/" TargetMode="External"/><Relationship Id="rId5" Type="http://schemas.openxmlformats.org/officeDocument/2006/relationships/slideLayout" Target="../slideLayouts/slideLayout4.xml"/>
</Relationships>
</file>

<file path=ppt/slides/_rels/slide18.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7.png"/><Relationship Id="rId3" Type="http://schemas.openxmlformats.org/officeDocument/2006/relationships/slideLayout" Target="../slideLayouts/slideLayout8.xml"/><Relationship Id="rId4"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slideLayout" Target="../slideLayouts/slideLayout4.xml"/>
</Relationships>
</file>

<file path=ppt/slides/_rels/slide20.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47.png"/><Relationship Id="rId4" Type="http://schemas.openxmlformats.org/officeDocument/2006/relationships/slideLayout" Target="../slideLayouts/slideLayout4.xml"/><Relationship Id="rId5"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slideLayout" Target="../slideLayouts/slideLayout4.xml"/><Relationship Id="rId8"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52.jpeg"/><Relationship Id="rId4" Type="http://schemas.openxmlformats.org/officeDocument/2006/relationships/image" Target="../media/image52.jpeg"/><Relationship Id="rId5" Type="http://schemas.openxmlformats.org/officeDocument/2006/relationships/image" Target="../media/image52.jpeg"/><Relationship Id="rId6" Type="http://schemas.openxmlformats.org/officeDocument/2006/relationships/image" Target="../media/image53.png"/><Relationship Id="rId7" Type="http://schemas.openxmlformats.org/officeDocument/2006/relationships/slideLayout" Target="../slideLayouts/slideLayout4.xml"/>
</Relationships>
</file>

<file path=ppt/slides/_rels/slide23.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slideLayout" Target="../slideLayouts/slideLayout4.xml"/>
</Relationships>
</file>

<file path=ppt/slides/_rels/slide24.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slideLayout" Target="../slideLayouts/slideLayout4.xml"/>
</Relationships>
</file>

<file path=ppt/slides/_rels/slide25.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slideLayout" Target="../slideLayouts/slideLayout4.xml"/>
</Relationships>
</file>

<file path=ppt/slides/_rels/slide26.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4.png"/><Relationship Id="rId8" Type="http://schemas.openxmlformats.org/officeDocument/2006/relationships/image" Target="../media/image65.png"/><Relationship Id="rId9" Type="http://schemas.openxmlformats.org/officeDocument/2006/relationships/image" Target="../media/image66.png"/><Relationship Id="rId10" Type="http://schemas.openxmlformats.org/officeDocument/2006/relationships/image" Target="../media/image7.png"/><Relationship Id="rId11" Type="http://schemas.openxmlformats.org/officeDocument/2006/relationships/image" Target="../media/image1.png"/><Relationship Id="rId12" Type="http://schemas.openxmlformats.org/officeDocument/2006/relationships/slideLayout" Target="../slideLayouts/slideLayout8.xml"/><Relationship Id="rId13"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slideLayout" Target="../slideLayouts/slideLayout4.xml"/>
</Relationships>
</file>

<file path=ppt/slides/_rels/slide28.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slideLayout" Target="../slideLayouts/slideLayout4.xml"/>
</Relationships>
</file>

<file path=ppt/slides/_rels/slide29.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69.jpeg"/><Relationship Id="rId4" Type="http://schemas.openxmlformats.org/officeDocument/2006/relationships/image" Target="../media/image70.jpeg"/><Relationship Id="rId5" Type="http://schemas.openxmlformats.org/officeDocument/2006/relationships/slideLayout" Target="../slideLayouts/slideLayout4.xml"/>
</Relationships>
</file>

<file path=ppt/slides/_rels/slide30.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slideLayout" Target="../slideLayouts/slideLayout4.xml"/>
</Relationships>
</file>

<file path=ppt/slides/_rels/slide31.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png"/><Relationship Id="rId3" Type="http://schemas.openxmlformats.org/officeDocument/2006/relationships/image" Target="../media/image10.jpeg"/><Relationship Id="rId4" Type="http://schemas.openxmlformats.org/officeDocument/2006/relationships/image" Target="../media/image10.jpeg"/><Relationship Id="rId5" Type="http://schemas.openxmlformats.org/officeDocument/2006/relationships/image" Target="../media/image71.png"/><Relationship Id="rId6" Type="http://schemas.openxmlformats.org/officeDocument/2006/relationships/image" Target="../media/image72.png"/><Relationship Id="rId7" Type="http://schemas.openxmlformats.org/officeDocument/2006/relationships/slideLayout" Target="../slideLayouts/slideLayout8.xml"/><Relationship Id="rId8" Type="http://schemas.openxmlformats.org/officeDocument/2006/relationships/notesSlide" Target="../notesSlides/notesSlide3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43" name="Google Shape;102;p27"/>
          <p:cNvGrpSpPr/>
          <p:nvPr/>
        </p:nvGrpSpPr>
        <p:grpSpPr>
          <a:xfrm>
            <a:off x="-3572640" y="369360"/>
            <a:ext cx="6861600" cy="4773240"/>
            <a:chOff x="-3572640" y="369360"/>
            <a:chExt cx="6861600" cy="4773240"/>
          </a:xfrm>
        </p:grpSpPr>
        <p:grpSp>
          <p:nvGrpSpPr>
            <p:cNvPr id="44" name="Google Shape;103;p27"/>
            <p:cNvGrpSpPr/>
            <p:nvPr/>
          </p:nvGrpSpPr>
          <p:grpSpPr>
            <a:xfrm>
              <a:off x="1244520" y="2040480"/>
              <a:ext cx="2044440" cy="938520"/>
              <a:chOff x="1244520" y="2040480"/>
              <a:chExt cx="2044440" cy="938520"/>
            </a:xfrm>
          </p:grpSpPr>
          <p:sp>
            <p:nvSpPr>
              <p:cNvPr id="45" name="Google Shape;104;p27"/>
              <p:cNvSpPr/>
              <p:nvPr/>
            </p:nvSpPr>
            <p:spPr>
              <a:xfrm rot="4994400">
                <a:off x="1621080" y="2158920"/>
                <a:ext cx="120600" cy="865800"/>
              </a:xfrm>
              <a:custGeom>
                <a:avLst/>
                <a:gdLst>
                  <a:gd name="textAreaLeft" fmla="*/ 0 w 120600"/>
                  <a:gd name="textAreaRight" fmla="*/ 121680 w 120600"/>
                  <a:gd name="textAreaTop" fmla="*/ 0 h 865800"/>
                  <a:gd name="textAreaBottom" fmla="*/ 866880 h 865800"/>
                </a:gdLst>
                <a:ahLst/>
                <a:rect l="textAreaLeft" t="textAreaTop" r="textAreaRight" b="textAreaBottom"/>
                <a:pathLst>
                  <a:path w="2617" h="15862">
                    <a:moveTo>
                      <a:pt x="1256" y="1"/>
                    </a:moveTo>
                    <a:lnTo>
                      <a:pt x="796" y="106"/>
                    </a:lnTo>
                    <a:lnTo>
                      <a:pt x="315" y="22"/>
                    </a:lnTo>
                    <a:lnTo>
                      <a:pt x="1" y="15861"/>
                    </a:lnTo>
                    <a:lnTo>
                      <a:pt x="1" y="15861"/>
                    </a:lnTo>
                    <a:lnTo>
                      <a:pt x="1298" y="15819"/>
                    </a:lnTo>
                    <a:lnTo>
                      <a:pt x="2616" y="15777"/>
                    </a:lnTo>
                    <a:lnTo>
                      <a:pt x="1256" y="1"/>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6" name="Google Shape;105;p27"/>
              <p:cNvSpPr/>
              <p:nvPr/>
            </p:nvSpPr>
            <p:spPr>
              <a:xfrm rot="4994400">
                <a:off x="1989000" y="1612440"/>
                <a:ext cx="732240" cy="1794240"/>
              </a:xfrm>
              <a:custGeom>
                <a:avLst/>
                <a:gdLst>
                  <a:gd name="textAreaLeft" fmla="*/ 0 w 732240"/>
                  <a:gd name="textAreaRight" fmla="*/ 733320 w 732240"/>
                  <a:gd name="textAreaTop" fmla="*/ 0 h 1794240"/>
                  <a:gd name="textAreaBottom" fmla="*/ 1795320 h 1794240"/>
                </a:gdLst>
                <a:ahLst/>
                <a:rect l="textAreaLeft" t="textAreaTop" r="textAreaRight" b="textAreaBottom"/>
                <a:pathLst>
                  <a:path w="15756" h="29211">
                    <a:moveTo>
                      <a:pt x="6926" y="1"/>
                    </a:moveTo>
                    <a:lnTo>
                      <a:pt x="5001" y="4583"/>
                    </a:lnTo>
                    <a:lnTo>
                      <a:pt x="5880" y="4541"/>
                    </a:lnTo>
                    <a:lnTo>
                      <a:pt x="4101" y="7261"/>
                    </a:lnTo>
                    <a:lnTo>
                      <a:pt x="5189" y="7219"/>
                    </a:lnTo>
                    <a:lnTo>
                      <a:pt x="5189" y="7219"/>
                    </a:lnTo>
                    <a:lnTo>
                      <a:pt x="3703" y="9960"/>
                    </a:lnTo>
                    <a:lnTo>
                      <a:pt x="4687" y="9919"/>
                    </a:lnTo>
                    <a:lnTo>
                      <a:pt x="3411" y="13078"/>
                    </a:lnTo>
                    <a:lnTo>
                      <a:pt x="3411" y="13078"/>
                    </a:lnTo>
                    <a:lnTo>
                      <a:pt x="4101" y="13057"/>
                    </a:lnTo>
                    <a:lnTo>
                      <a:pt x="2448" y="16656"/>
                    </a:lnTo>
                    <a:lnTo>
                      <a:pt x="3515" y="16614"/>
                    </a:lnTo>
                    <a:lnTo>
                      <a:pt x="1841" y="19418"/>
                    </a:lnTo>
                    <a:lnTo>
                      <a:pt x="2636" y="19397"/>
                    </a:lnTo>
                    <a:lnTo>
                      <a:pt x="1444" y="22284"/>
                    </a:lnTo>
                    <a:lnTo>
                      <a:pt x="2323" y="22263"/>
                    </a:lnTo>
                    <a:lnTo>
                      <a:pt x="858" y="25904"/>
                    </a:lnTo>
                    <a:lnTo>
                      <a:pt x="1548" y="25883"/>
                    </a:lnTo>
                    <a:lnTo>
                      <a:pt x="1548" y="25883"/>
                    </a:lnTo>
                    <a:lnTo>
                      <a:pt x="0" y="29210"/>
                    </a:lnTo>
                    <a:lnTo>
                      <a:pt x="7867" y="28959"/>
                    </a:lnTo>
                    <a:lnTo>
                      <a:pt x="15755" y="28687"/>
                    </a:lnTo>
                    <a:lnTo>
                      <a:pt x="13977" y="25486"/>
                    </a:lnTo>
                    <a:lnTo>
                      <a:pt x="14667" y="25465"/>
                    </a:lnTo>
                    <a:lnTo>
                      <a:pt x="12973" y="21908"/>
                    </a:lnTo>
                    <a:lnTo>
                      <a:pt x="13851" y="21887"/>
                    </a:lnTo>
                    <a:lnTo>
                      <a:pt x="12470" y="19083"/>
                    </a:lnTo>
                    <a:lnTo>
                      <a:pt x="13266" y="19041"/>
                    </a:lnTo>
                    <a:lnTo>
                      <a:pt x="11403" y="16363"/>
                    </a:lnTo>
                    <a:lnTo>
                      <a:pt x="12491" y="16321"/>
                    </a:lnTo>
                    <a:lnTo>
                      <a:pt x="10587" y="12848"/>
                    </a:lnTo>
                    <a:lnTo>
                      <a:pt x="11278" y="12827"/>
                    </a:lnTo>
                    <a:lnTo>
                      <a:pt x="9813" y="9751"/>
                    </a:lnTo>
                    <a:lnTo>
                      <a:pt x="10797" y="9730"/>
                    </a:lnTo>
                    <a:lnTo>
                      <a:pt x="9123" y="7094"/>
                    </a:lnTo>
                    <a:lnTo>
                      <a:pt x="10211" y="7052"/>
                    </a:lnTo>
                    <a:lnTo>
                      <a:pt x="8244" y="4457"/>
                    </a:lnTo>
                    <a:lnTo>
                      <a:pt x="9144" y="4437"/>
                    </a:lnTo>
                    <a:lnTo>
                      <a:pt x="6926"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47" name="Google Shape;106;p27"/>
            <p:cNvGrpSpPr/>
            <p:nvPr/>
          </p:nvGrpSpPr>
          <p:grpSpPr>
            <a:xfrm>
              <a:off x="1042200" y="1262880"/>
              <a:ext cx="1104120" cy="846000"/>
              <a:chOff x="1042200" y="1262880"/>
              <a:chExt cx="1104120" cy="846000"/>
            </a:xfrm>
          </p:grpSpPr>
          <p:sp>
            <p:nvSpPr>
              <p:cNvPr id="48" name="Google Shape;107;p27"/>
              <p:cNvSpPr/>
              <p:nvPr/>
            </p:nvSpPr>
            <p:spPr>
              <a:xfrm rot="5400000">
                <a:off x="1289880" y="1252440"/>
                <a:ext cx="846000" cy="866520"/>
              </a:xfrm>
              <a:custGeom>
                <a:avLst/>
                <a:gdLst>
                  <a:gd name="textAreaLeft" fmla="*/ 0 w 846000"/>
                  <a:gd name="textAreaRight" fmla="*/ 847080 w 846000"/>
                  <a:gd name="textAreaTop" fmla="*/ 0 h 866520"/>
                  <a:gd name="textAreaBottom" fmla="*/ 867600 h 866520"/>
                </a:gdLst>
                <a:ahLst/>
                <a:rect l="textAreaLeft" t="textAreaTop" r="textAreaRight" b="textAreaBottom"/>
                <a:pathLst>
                  <a:path w="16385" h="14195">
                    <a:moveTo>
                      <a:pt x="5263" y="1"/>
                    </a:moveTo>
                    <a:cubicBezTo>
                      <a:pt x="4095" y="1"/>
                      <a:pt x="2907" y="414"/>
                      <a:pt x="2031" y="1248"/>
                    </a:cubicBezTo>
                    <a:cubicBezTo>
                      <a:pt x="1" y="3173"/>
                      <a:pt x="482" y="6145"/>
                      <a:pt x="1884" y="7798"/>
                    </a:cubicBezTo>
                    <a:cubicBezTo>
                      <a:pt x="1298" y="8404"/>
                      <a:pt x="880" y="9241"/>
                      <a:pt x="754" y="10267"/>
                    </a:cubicBezTo>
                    <a:cubicBezTo>
                      <a:pt x="488" y="12394"/>
                      <a:pt x="2482" y="14194"/>
                      <a:pt x="4574" y="14194"/>
                    </a:cubicBezTo>
                    <a:cubicBezTo>
                      <a:pt x="4786" y="14194"/>
                      <a:pt x="4999" y="14176"/>
                      <a:pt x="5211" y="14137"/>
                    </a:cubicBezTo>
                    <a:cubicBezTo>
                      <a:pt x="7324" y="13761"/>
                      <a:pt x="8370" y="11815"/>
                      <a:pt x="8350" y="10120"/>
                    </a:cubicBezTo>
                    <a:lnTo>
                      <a:pt x="8350" y="10120"/>
                    </a:lnTo>
                    <a:cubicBezTo>
                      <a:pt x="9054" y="10449"/>
                      <a:pt x="9819" y="10631"/>
                      <a:pt x="10630" y="10631"/>
                    </a:cubicBezTo>
                    <a:cubicBezTo>
                      <a:pt x="11313" y="10631"/>
                      <a:pt x="12028" y="10502"/>
                      <a:pt x="12764" y="10225"/>
                    </a:cubicBezTo>
                    <a:cubicBezTo>
                      <a:pt x="15673" y="9116"/>
                      <a:pt x="16384" y="5057"/>
                      <a:pt x="14480" y="2650"/>
                    </a:cubicBezTo>
                    <a:cubicBezTo>
                      <a:pt x="13449" y="1348"/>
                      <a:pt x="12005" y="811"/>
                      <a:pt x="10592" y="811"/>
                    </a:cubicBezTo>
                    <a:cubicBezTo>
                      <a:pt x="9825" y="811"/>
                      <a:pt x="9068" y="969"/>
                      <a:pt x="8391" y="1248"/>
                    </a:cubicBezTo>
                    <a:cubicBezTo>
                      <a:pt x="7594" y="419"/>
                      <a:pt x="6438" y="1"/>
                      <a:pt x="5263" y="1"/>
                    </a:cubicBez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9" name="Google Shape;108;p27"/>
              <p:cNvSpPr/>
              <p:nvPr/>
            </p:nvSpPr>
            <p:spPr>
              <a:xfrm rot="5400000">
                <a:off x="1214280" y="1407240"/>
                <a:ext cx="376920" cy="721080"/>
              </a:xfrm>
              <a:custGeom>
                <a:avLst/>
                <a:gdLst>
                  <a:gd name="textAreaLeft" fmla="*/ 0 w 376920"/>
                  <a:gd name="textAreaRight" fmla="*/ 378000 w 376920"/>
                  <a:gd name="textAreaTop" fmla="*/ 0 h 721080"/>
                  <a:gd name="textAreaBottom" fmla="*/ 722160 h 721080"/>
                </a:gdLst>
                <a:ahLst/>
                <a:rect l="textAreaLeft" t="textAreaTop" r="textAreaRight" b="textAreaBottom"/>
                <a:pathLst>
                  <a:path w="8119" h="15987">
                    <a:moveTo>
                      <a:pt x="691" y="1"/>
                    </a:moveTo>
                    <a:lnTo>
                      <a:pt x="586" y="42"/>
                    </a:lnTo>
                    <a:lnTo>
                      <a:pt x="2490" y="6173"/>
                    </a:lnTo>
                    <a:lnTo>
                      <a:pt x="21" y="5587"/>
                    </a:lnTo>
                    <a:lnTo>
                      <a:pt x="1" y="5734"/>
                    </a:lnTo>
                    <a:lnTo>
                      <a:pt x="2470" y="6843"/>
                    </a:lnTo>
                    <a:lnTo>
                      <a:pt x="4959" y="15986"/>
                    </a:lnTo>
                    <a:lnTo>
                      <a:pt x="8119" y="14668"/>
                    </a:lnTo>
                    <a:lnTo>
                      <a:pt x="3495" y="6424"/>
                    </a:lnTo>
                    <a:lnTo>
                      <a:pt x="4143" y="2198"/>
                    </a:lnTo>
                    <a:lnTo>
                      <a:pt x="4060" y="2135"/>
                    </a:lnTo>
                    <a:lnTo>
                      <a:pt x="2867" y="4960"/>
                    </a:lnTo>
                    <a:lnTo>
                      <a:pt x="691" y="1"/>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50" name="Google Shape;109;p27"/>
            <p:cNvGrpSpPr/>
            <p:nvPr/>
          </p:nvGrpSpPr>
          <p:grpSpPr>
            <a:xfrm>
              <a:off x="442080" y="369360"/>
              <a:ext cx="1053720" cy="1053360"/>
              <a:chOff x="442080" y="369360"/>
              <a:chExt cx="1053720" cy="1053360"/>
            </a:xfrm>
          </p:grpSpPr>
          <p:sp>
            <p:nvSpPr>
              <p:cNvPr id="51" name="Google Shape;110;p27"/>
              <p:cNvSpPr/>
              <p:nvPr/>
            </p:nvSpPr>
            <p:spPr>
              <a:xfrm rot="5149800">
                <a:off x="674280" y="414360"/>
                <a:ext cx="811080" cy="774720"/>
              </a:xfrm>
              <a:custGeom>
                <a:avLst/>
                <a:gdLst>
                  <a:gd name="textAreaLeft" fmla="*/ 0 w 811080"/>
                  <a:gd name="textAreaRight" fmla="*/ 812160 w 811080"/>
                  <a:gd name="textAreaTop" fmla="*/ 0 h 774720"/>
                  <a:gd name="textAreaBottom" fmla="*/ 775800 h 774720"/>
                </a:gdLst>
                <a:ahLst/>
                <a:rect l="textAreaLeft" t="textAreaTop" r="textAreaRight" b="textAreaBottom"/>
                <a:pathLst>
                  <a:path w="17451" h="15903">
                    <a:moveTo>
                      <a:pt x="10039" y="1"/>
                    </a:moveTo>
                    <a:cubicBezTo>
                      <a:pt x="9249" y="1"/>
                      <a:pt x="8642" y="640"/>
                      <a:pt x="8642" y="640"/>
                    </a:cubicBezTo>
                    <a:cubicBezTo>
                      <a:pt x="8182" y="305"/>
                      <a:pt x="7771" y="179"/>
                      <a:pt x="7414" y="179"/>
                    </a:cubicBezTo>
                    <a:cubicBezTo>
                      <a:pt x="6343" y="179"/>
                      <a:pt x="5755" y="1309"/>
                      <a:pt x="5755" y="1309"/>
                    </a:cubicBezTo>
                    <a:cubicBezTo>
                      <a:pt x="5508" y="1237"/>
                      <a:pt x="5284" y="1205"/>
                      <a:pt x="5081" y="1205"/>
                    </a:cubicBezTo>
                    <a:cubicBezTo>
                      <a:pt x="3509" y="1205"/>
                      <a:pt x="3181" y="3109"/>
                      <a:pt x="3181" y="3109"/>
                    </a:cubicBezTo>
                    <a:cubicBezTo>
                      <a:pt x="796" y="4134"/>
                      <a:pt x="2009" y="5912"/>
                      <a:pt x="2009" y="5912"/>
                    </a:cubicBezTo>
                    <a:cubicBezTo>
                      <a:pt x="1" y="7126"/>
                      <a:pt x="1444" y="8925"/>
                      <a:pt x="1444" y="8925"/>
                    </a:cubicBezTo>
                    <a:cubicBezTo>
                      <a:pt x="210" y="10913"/>
                      <a:pt x="2491" y="11415"/>
                      <a:pt x="2491" y="11415"/>
                    </a:cubicBezTo>
                    <a:cubicBezTo>
                      <a:pt x="2292" y="13556"/>
                      <a:pt x="4104" y="13612"/>
                      <a:pt x="4295" y="13612"/>
                    </a:cubicBezTo>
                    <a:cubicBezTo>
                      <a:pt x="4305" y="13612"/>
                      <a:pt x="4311" y="13612"/>
                      <a:pt x="4311" y="13612"/>
                    </a:cubicBezTo>
                    <a:cubicBezTo>
                      <a:pt x="4530" y="15223"/>
                      <a:pt x="5558" y="15532"/>
                      <a:pt x="6316" y="15532"/>
                    </a:cubicBezTo>
                    <a:cubicBezTo>
                      <a:pt x="6789" y="15532"/>
                      <a:pt x="7157" y="15412"/>
                      <a:pt x="7157" y="15412"/>
                    </a:cubicBezTo>
                    <a:cubicBezTo>
                      <a:pt x="7469" y="15778"/>
                      <a:pt x="7837" y="15902"/>
                      <a:pt x="8193" y="15902"/>
                    </a:cubicBezTo>
                    <a:cubicBezTo>
                      <a:pt x="8957" y="15902"/>
                      <a:pt x="9667" y="15328"/>
                      <a:pt x="9667" y="15328"/>
                    </a:cubicBezTo>
                    <a:cubicBezTo>
                      <a:pt x="9960" y="15512"/>
                      <a:pt x="10232" y="15583"/>
                      <a:pt x="10478" y="15583"/>
                    </a:cubicBezTo>
                    <a:cubicBezTo>
                      <a:pt x="11325" y="15583"/>
                      <a:pt x="11864" y="14742"/>
                      <a:pt x="11864" y="14742"/>
                    </a:cubicBezTo>
                    <a:cubicBezTo>
                      <a:pt x="12008" y="14771"/>
                      <a:pt x="12142" y="14784"/>
                      <a:pt x="12267" y="14784"/>
                    </a:cubicBezTo>
                    <a:cubicBezTo>
                      <a:pt x="13593" y="14784"/>
                      <a:pt x="13873" y="13298"/>
                      <a:pt x="13873" y="13298"/>
                    </a:cubicBezTo>
                    <a:cubicBezTo>
                      <a:pt x="15924" y="12922"/>
                      <a:pt x="15484" y="10767"/>
                      <a:pt x="15484" y="10767"/>
                    </a:cubicBezTo>
                    <a:cubicBezTo>
                      <a:pt x="17451" y="9909"/>
                      <a:pt x="16217" y="8214"/>
                      <a:pt x="16217" y="8214"/>
                    </a:cubicBezTo>
                    <a:cubicBezTo>
                      <a:pt x="17325" y="6645"/>
                      <a:pt x="15589" y="6059"/>
                      <a:pt x="15589" y="6059"/>
                    </a:cubicBezTo>
                    <a:cubicBezTo>
                      <a:pt x="16614" y="3736"/>
                      <a:pt x="14103" y="3130"/>
                      <a:pt x="14103" y="3130"/>
                    </a:cubicBezTo>
                    <a:cubicBezTo>
                      <a:pt x="13879" y="1261"/>
                      <a:pt x="12705" y="994"/>
                      <a:pt x="12052" y="994"/>
                    </a:cubicBezTo>
                    <a:cubicBezTo>
                      <a:pt x="11791" y="994"/>
                      <a:pt x="11613" y="1037"/>
                      <a:pt x="11613" y="1037"/>
                    </a:cubicBezTo>
                    <a:cubicBezTo>
                      <a:pt x="11085" y="245"/>
                      <a:pt x="10527" y="1"/>
                      <a:pt x="10039" y="1"/>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 name="Google Shape;111;p27"/>
              <p:cNvSpPr/>
              <p:nvPr/>
            </p:nvSpPr>
            <p:spPr>
              <a:xfrm rot="5149800">
                <a:off x="489240" y="785880"/>
                <a:ext cx="587160" cy="641160"/>
              </a:xfrm>
              <a:custGeom>
                <a:avLst/>
                <a:gdLst>
                  <a:gd name="textAreaLeft" fmla="*/ 0 w 587160"/>
                  <a:gd name="textAreaRight" fmla="*/ 588240 w 587160"/>
                  <a:gd name="textAreaTop" fmla="*/ 0 h 641160"/>
                  <a:gd name="textAreaBottom" fmla="*/ 642240 h 641160"/>
                </a:gdLst>
                <a:ahLst/>
                <a:rect l="textAreaLeft" t="textAreaTop" r="textAreaRight" b="textAreaBottom"/>
                <a:pathLst>
                  <a:path w="12639" h="13162">
                    <a:moveTo>
                      <a:pt x="4290" y="0"/>
                    </a:moveTo>
                    <a:lnTo>
                      <a:pt x="3495" y="3536"/>
                    </a:lnTo>
                    <a:lnTo>
                      <a:pt x="1" y="3913"/>
                    </a:lnTo>
                    <a:lnTo>
                      <a:pt x="210" y="4122"/>
                    </a:lnTo>
                    <a:lnTo>
                      <a:pt x="3537" y="4331"/>
                    </a:lnTo>
                    <a:lnTo>
                      <a:pt x="9751" y="13161"/>
                    </a:lnTo>
                    <a:lnTo>
                      <a:pt x="12639" y="10378"/>
                    </a:lnTo>
                    <a:lnTo>
                      <a:pt x="4269" y="3515"/>
                    </a:lnTo>
                    <a:lnTo>
                      <a:pt x="4416" y="147"/>
                    </a:lnTo>
                    <a:lnTo>
                      <a:pt x="4290"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3" name="Google Shape;112;p27"/>
              <p:cNvSpPr/>
              <p:nvPr/>
            </p:nvSpPr>
            <p:spPr>
              <a:xfrm rot="5149800">
                <a:off x="873360" y="712800"/>
                <a:ext cx="285120" cy="295920"/>
              </a:xfrm>
              <a:custGeom>
                <a:avLst/>
                <a:gdLst>
                  <a:gd name="textAreaLeft" fmla="*/ 0 w 285120"/>
                  <a:gd name="textAreaRight" fmla="*/ 286200 w 285120"/>
                  <a:gd name="textAreaTop" fmla="*/ 0 h 295920"/>
                  <a:gd name="textAreaBottom" fmla="*/ 297000 h 295920"/>
                </a:gdLst>
                <a:ahLst/>
                <a:rect l="textAreaLeft" t="textAreaTop" r="textAreaRight" b="textAreaBottom"/>
                <a:pathLst>
                  <a:path w="6153" h="6090">
                    <a:moveTo>
                      <a:pt x="2972" y="1"/>
                    </a:moveTo>
                    <a:lnTo>
                      <a:pt x="2721" y="2679"/>
                    </a:lnTo>
                    <a:lnTo>
                      <a:pt x="1" y="2826"/>
                    </a:lnTo>
                    <a:lnTo>
                      <a:pt x="22" y="2951"/>
                    </a:lnTo>
                    <a:lnTo>
                      <a:pt x="2784" y="3077"/>
                    </a:lnTo>
                    <a:lnTo>
                      <a:pt x="5336" y="6090"/>
                    </a:lnTo>
                    <a:lnTo>
                      <a:pt x="6152" y="5316"/>
                    </a:lnTo>
                    <a:lnTo>
                      <a:pt x="3097" y="2784"/>
                    </a:lnTo>
                    <a:lnTo>
                      <a:pt x="3118" y="1"/>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4" name="Google Shape;113;p27"/>
              <p:cNvSpPr/>
              <p:nvPr/>
            </p:nvSpPr>
            <p:spPr>
              <a:xfrm rot="5149800">
                <a:off x="1011960" y="723240"/>
                <a:ext cx="132480" cy="136800"/>
              </a:xfrm>
              <a:custGeom>
                <a:avLst/>
                <a:gdLst>
                  <a:gd name="textAreaLeft" fmla="*/ 0 w 132480"/>
                  <a:gd name="textAreaRight" fmla="*/ 133560 w 132480"/>
                  <a:gd name="textAreaTop" fmla="*/ 0 h 136800"/>
                  <a:gd name="textAreaBottom" fmla="*/ 137880 h 136800"/>
                </a:gdLst>
                <a:ahLst/>
                <a:rect l="textAreaLeft" t="textAreaTop" r="textAreaRight" b="textAreaBottom"/>
                <a:pathLst>
                  <a:path w="2868" h="2825">
                    <a:moveTo>
                      <a:pt x="64" y="0"/>
                    </a:moveTo>
                    <a:lnTo>
                      <a:pt x="1" y="63"/>
                    </a:lnTo>
                    <a:lnTo>
                      <a:pt x="2554" y="2825"/>
                    </a:lnTo>
                    <a:lnTo>
                      <a:pt x="2867" y="2532"/>
                    </a:lnTo>
                    <a:lnTo>
                      <a:pt x="64" y="0"/>
                    </a:lnTo>
                    <a:close/>
                  </a:path>
                </a:pathLst>
              </a:custGeom>
              <a:solidFill>
                <a:schemeClr val="lt2"/>
              </a:solidFill>
              <a:ln w="0">
                <a:noFill/>
              </a:ln>
            </p:spPr>
            <p:style>
              <a:lnRef idx="0"/>
              <a:fillRef idx="0"/>
              <a:effectRef idx="0"/>
              <a:fontRef idx="minor"/>
            </p:style>
            <p:txBody>
              <a:bodyPr lIns="90000" rIns="90000" tIns="68760" bIns="6876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55" name="Google Shape;114;p27"/>
            <p:cNvGrpSpPr/>
            <p:nvPr/>
          </p:nvGrpSpPr>
          <p:grpSpPr>
            <a:xfrm>
              <a:off x="1171080" y="3129120"/>
              <a:ext cx="1663920" cy="591480"/>
              <a:chOff x="1171080" y="3129120"/>
              <a:chExt cx="1663920" cy="591480"/>
            </a:xfrm>
          </p:grpSpPr>
          <p:sp>
            <p:nvSpPr>
              <p:cNvPr id="56" name="Google Shape;115;p27"/>
              <p:cNvSpPr/>
              <p:nvPr/>
            </p:nvSpPr>
            <p:spPr>
              <a:xfrm rot="5617800">
                <a:off x="1913760" y="2773440"/>
                <a:ext cx="510120" cy="1302480"/>
              </a:xfrm>
              <a:custGeom>
                <a:avLst/>
                <a:gdLst>
                  <a:gd name="textAreaLeft" fmla="*/ 0 w 510120"/>
                  <a:gd name="textAreaRight" fmla="*/ 511200 w 510120"/>
                  <a:gd name="textAreaTop" fmla="*/ 0 h 1302480"/>
                  <a:gd name="textAreaBottom" fmla="*/ 1303560 h 1302480"/>
                </a:gdLst>
                <a:ahLst/>
                <a:rect l="textAreaLeft" t="textAreaTop" r="textAreaRight" b="textAreaBottom"/>
                <a:pathLst>
                  <a:path w="8056" h="14892">
                    <a:moveTo>
                      <a:pt x="5613" y="0"/>
                    </a:moveTo>
                    <a:cubicBezTo>
                      <a:pt x="4872" y="0"/>
                      <a:pt x="4047" y="747"/>
                      <a:pt x="3243" y="2310"/>
                    </a:cubicBezTo>
                    <a:cubicBezTo>
                      <a:pt x="2155" y="4444"/>
                      <a:pt x="0" y="9340"/>
                      <a:pt x="272" y="11663"/>
                    </a:cubicBezTo>
                    <a:cubicBezTo>
                      <a:pt x="544" y="13985"/>
                      <a:pt x="2364" y="14885"/>
                      <a:pt x="2364" y="14885"/>
                    </a:cubicBezTo>
                    <a:cubicBezTo>
                      <a:pt x="2425" y="14889"/>
                      <a:pt x="2491" y="14891"/>
                      <a:pt x="2561" y="14891"/>
                    </a:cubicBezTo>
                    <a:cubicBezTo>
                      <a:pt x="3323" y="14891"/>
                      <a:pt x="4658" y="14602"/>
                      <a:pt x="6152" y="12228"/>
                    </a:cubicBezTo>
                    <a:cubicBezTo>
                      <a:pt x="7784" y="9633"/>
                      <a:pt x="8056" y="3754"/>
                      <a:pt x="7365" y="1870"/>
                    </a:cubicBezTo>
                    <a:cubicBezTo>
                      <a:pt x="6912" y="642"/>
                      <a:pt x="6299" y="0"/>
                      <a:pt x="5613" y="0"/>
                    </a:cubicBez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7" name="Google Shape;116;p27"/>
              <p:cNvSpPr/>
              <p:nvPr/>
            </p:nvSpPr>
            <p:spPr>
              <a:xfrm rot="5400000">
                <a:off x="1385640" y="2941920"/>
                <a:ext cx="349560" cy="778680"/>
              </a:xfrm>
              <a:custGeom>
                <a:avLst/>
                <a:gdLst>
                  <a:gd name="textAreaLeft" fmla="*/ 0 w 349560"/>
                  <a:gd name="textAreaRight" fmla="*/ 350640 w 349560"/>
                  <a:gd name="textAreaTop" fmla="*/ 0 h 778680"/>
                  <a:gd name="textAreaBottom" fmla="*/ 779760 h 778680"/>
                </a:gdLst>
                <a:ahLst/>
                <a:rect l="textAreaLeft" t="textAreaTop" r="textAreaRight" b="textAreaBottom"/>
                <a:pathLst>
                  <a:path w="7533" h="15986">
                    <a:moveTo>
                      <a:pt x="7407" y="0"/>
                    </a:moveTo>
                    <a:lnTo>
                      <a:pt x="4017" y="6131"/>
                    </a:lnTo>
                    <a:lnTo>
                      <a:pt x="2657" y="3034"/>
                    </a:lnTo>
                    <a:lnTo>
                      <a:pt x="2490" y="3160"/>
                    </a:lnTo>
                    <a:lnTo>
                      <a:pt x="3411" y="6738"/>
                    </a:lnTo>
                    <a:lnTo>
                      <a:pt x="0" y="15149"/>
                    </a:lnTo>
                    <a:lnTo>
                      <a:pt x="3181" y="15986"/>
                    </a:lnTo>
                    <a:lnTo>
                      <a:pt x="4415" y="6989"/>
                    </a:lnTo>
                    <a:lnTo>
                      <a:pt x="7533" y="21"/>
                    </a:lnTo>
                    <a:lnTo>
                      <a:pt x="7407"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58" name="Google Shape;117;p27"/>
            <p:cNvGrpSpPr/>
            <p:nvPr/>
          </p:nvGrpSpPr>
          <p:grpSpPr>
            <a:xfrm>
              <a:off x="860400" y="3635640"/>
              <a:ext cx="1210320" cy="828720"/>
              <a:chOff x="860400" y="3635640"/>
              <a:chExt cx="1210320" cy="828720"/>
            </a:xfrm>
          </p:grpSpPr>
          <p:sp>
            <p:nvSpPr>
              <p:cNvPr id="59" name="Google Shape;118;p27"/>
              <p:cNvSpPr/>
              <p:nvPr/>
            </p:nvSpPr>
            <p:spPr>
              <a:xfrm rot="5400000">
                <a:off x="926640" y="3569040"/>
                <a:ext cx="359280" cy="492120"/>
              </a:xfrm>
              <a:custGeom>
                <a:avLst/>
                <a:gdLst>
                  <a:gd name="textAreaLeft" fmla="*/ 0 w 359280"/>
                  <a:gd name="textAreaRight" fmla="*/ 360360 w 359280"/>
                  <a:gd name="textAreaTop" fmla="*/ 0 h 492120"/>
                  <a:gd name="textAreaBottom" fmla="*/ 493200 h 492120"/>
                </a:gdLst>
                <a:ahLst/>
                <a:rect l="textAreaLeft" t="textAreaTop" r="textAreaRight" b="textAreaBottom"/>
                <a:pathLst>
                  <a:path w="7743" h="10107">
                    <a:moveTo>
                      <a:pt x="6696" y="1"/>
                    </a:moveTo>
                    <a:lnTo>
                      <a:pt x="1" y="8077"/>
                    </a:lnTo>
                    <a:lnTo>
                      <a:pt x="3202" y="10107"/>
                    </a:lnTo>
                    <a:lnTo>
                      <a:pt x="7742" y="649"/>
                    </a:lnTo>
                    <a:lnTo>
                      <a:pt x="6696" y="1"/>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0" name="Google Shape;119;p27"/>
              <p:cNvSpPr/>
              <p:nvPr/>
            </p:nvSpPr>
            <p:spPr>
              <a:xfrm rot="5400000">
                <a:off x="1301040" y="3694680"/>
                <a:ext cx="691200" cy="848160"/>
              </a:xfrm>
              <a:custGeom>
                <a:avLst/>
                <a:gdLst>
                  <a:gd name="textAreaLeft" fmla="*/ 0 w 691200"/>
                  <a:gd name="textAreaRight" fmla="*/ 692280 w 691200"/>
                  <a:gd name="textAreaTop" fmla="*/ 0 h 848160"/>
                  <a:gd name="textAreaBottom" fmla="*/ 849240 h 848160"/>
                </a:gdLst>
                <a:ahLst/>
                <a:rect l="textAreaLeft" t="textAreaTop" r="textAreaRight" b="textAreaBottom"/>
                <a:pathLst>
                  <a:path w="14271" h="16141">
                    <a:moveTo>
                      <a:pt x="10257" y="1"/>
                    </a:moveTo>
                    <a:cubicBezTo>
                      <a:pt x="9237" y="1"/>
                      <a:pt x="8088" y="440"/>
                      <a:pt x="6927" y="1363"/>
                    </a:cubicBezTo>
                    <a:cubicBezTo>
                      <a:pt x="4688" y="3162"/>
                      <a:pt x="85" y="7493"/>
                      <a:pt x="43" y="10444"/>
                    </a:cubicBezTo>
                    <a:cubicBezTo>
                      <a:pt x="1" y="13394"/>
                      <a:pt x="3265" y="15026"/>
                      <a:pt x="3265" y="15026"/>
                    </a:cubicBezTo>
                    <a:cubicBezTo>
                      <a:pt x="4000" y="15374"/>
                      <a:pt x="5052" y="16140"/>
                      <a:pt x="6562" y="16140"/>
                    </a:cubicBezTo>
                    <a:cubicBezTo>
                      <a:pt x="7415" y="16140"/>
                      <a:pt x="8413" y="15896"/>
                      <a:pt x="9584" y="15193"/>
                    </a:cubicBezTo>
                    <a:cubicBezTo>
                      <a:pt x="12806" y="13227"/>
                      <a:pt x="14271" y="6887"/>
                      <a:pt x="13769" y="3685"/>
                    </a:cubicBezTo>
                    <a:cubicBezTo>
                      <a:pt x="13385" y="1303"/>
                      <a:pt x="12013" y="1"/>
                      <a:pt x="10257" y="1"/>
                    </a:cubicBez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61" name="Google Shape;120;p27"/>
            <p:cNvGrpSpPr/>
            <p:nvPr/>
          </p:nvGrpSpPr>
          <p:grpSpPr>
            <a:xfrm>
              <a:off x="421920" y="4194000"/>
              <a:ext cx="830520" cy="896040"/>
              <a:chOff x="421920" y="4194000"/>
              <a:chExt cx="830520" cy="896040"/>
            </a:xfrm>
          </p:grpSpPr>
          <p:sp>
            <p:nvSpPr>
              <p:cNvPr id="62" name="Google Shape;121;p27"/>
              <p:cNvSpPr/>
              <p:nvPr/>
            </p:nvSpPr>
            <p:spPr>
              <a:xfrm rot="5400000">
                <a:off x="516960" y="4354560"/>
                <a:ext cx="740880" cy="729720"/>
              </a:xfrm>
              <a:custGeom>
                <a:avLst/>
                <a:gdLst>
                  <a:gd name="textAreaLeft" fmla="*/ 0 w 740880"/>
                  <a:gd name="textAreaRight" fmla="*/ 741960 w 740880"/>
                  <a:gd name="textAreaTop" fmla="*/ 0 h 729720"/>
                  <a:gd name="textAreaBottom" fmla="*/ 730800 h 729720"/>
                </a:gdLst>
                <a:ahLst/>
                <a:rect l="textAreaLeft" t="textAreaTop" r="textAreaRight" b="textAreaBottom"/>
                <a:pathLst>
                  <a:path w="15945" h="14980">
                    <a:moveTo>
                      <a:pt x="9380" y="0"/>
                    </a:moveTo>
                    <a:cubicBezTo>
                      <a:pt x="8405" y="0"/>
                      <a:pt x="7425" y="336"/>
                      <a:pt x="6633" y="1024"/>
                    </a:cubicBezTo>
                    <a:cubicBezTo>
                      <a:pt x="6403" y="1213"/>
                      <a:pt x="6215" y="1401"/>
                      <a:pt x="6047" y="1631"/>
                    </a:cubicBezTo>
                    <a:cubicBezTo>
                      <a:pt x="5611" y="1484"/>
                      <a:pt x="5156" y="1409"/>
                      <a:pt x="4700" y="1409"/>
                    </a:cubicBezTo>
                    <a:cubicBezTo>
                      <a:pt x="3733" y="1409"/>
                      <a:pt x="2763" y="1744"/>
                      <a:pt x="1967" y="2426"/>
                    </a:cubicBezTo>
                    <a:cubicBezTo>
                      <a:pt x="189" y="3933"/>
                      <a:pt x="0" y="6611"/>
                      <a:pt x="1507" y="8369"/>
                    </a:cubicBezTo>
                    <a:cubicBezTo>
                      <a:pt x="2340" y="9357"/>
                      <a:pt x="3532" y="9843"/>
                      <a:pt x="4734" y="9843"/>
                    </a:cubicBezTo>
                    <a:cubicBezTo>
                      <a:pt x="4830" y="9843"/>
                      <a:pt x="4926" y="9839"/>
                      <a:pt x="5022" y="9833"/>
                    </a:cubicBezTo>
                    <a:lnTo>
                      <a:pt x="5022" y="9833"/>
                    </a:lnTo>
                    <a:cubicBezTo>
                      <a:pt x="4729" y="11089"/>
                      <a:pt x="5022" y="12470"/>
                      <a:pt x="5922" y="13516"/>
                    </a:cubicBezTo>
                    <a:cubicBezTo>
                      <a:pt x="6761" y="14481"/>
                      <a:pt x="7940" y="14979"/>
                      <a:pt x="9125" y="14979"/>
                    </a:cubicBezTo>
                    <a:cubicBezTo>
                      <a:pt x="10097" y="14979"/>
                      <a:pt x="11072" y="14644"/>
                      <a:pt x="11864" y="13955"/>
                    </a:cubicBezTo>
                    <a:cubicBezTo>
                      <a:pt x="13036" y="12972"/>
                      <a:pt x="13517" y="11465"/>
                      <a:pt x="13287" y="10043"/>
                    </a:cubicBezTo>
                    <a:cubicBezTo>
                      <a:pt x="13517" y="9917"/>
                      <a:pt x="13747" y="9750"/>
                      <a:pt x="13977" y="9561"/>
                    </a:cubicBezTo>
                    <a:cubicBezTo>
                      <a:pt x="15735" y="8034"/>
                      <a:pt x="15944" y="5377"/>
                      <a:pt x="14417" y="3598"/>
                    </a:cubicBezTo>
                    <a:cubicBezTo>
                      <a:pt x="14103" y="3221"/>
                      <a:pt x="13726" y="2928"/>
                      <a:pt x="13308" y="2698"/>
                    </a:cubicBezTo>
                    <a:cubicBezTo>
                      <a:pt x="13140" y="2259"/>
                      <a:pt x="12910" y="1840"/>
                      <a:pt x="12575" y="1464"/>
                    </a:cubicBezTo>
                    <a:cubicBezTo>
                      <a:pt x="11748" y="499"/>
                      <a:pt x="10567" y="0"/>
                      <a:pt x="9380" y="0"/>
                    </a:cubicBez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3" name="Google Shape;122;p27"/>
              <p:cNvSpPr/>
              <p:nvPr/>
            </p:nvSpPr>
            <p:spPr>
              <a:xfrm rot="5400000">
                <a:off x="409320" y="4206240"/>
                <a:ext cx="571680" cy="547200"/>
              </a:xfrm>
              <a:custGeom>
                <a:avLst/>
                <a:gdLst>
                  <a:gd name="textAreaLeft" fmla="*/ 0 w 571680"/>
                  <a:gd name="textAreaRight" fmla="*/ 572760 w 571680"/>
                  <a:gd name="textAreaTop" fmla="*/ 0 h 547200"/>
                  <a:gd name="textAreaBottom" fmla="*/ 548280 h 547200"/>
                </a:gdLst>
                <a:ahLst/>
                <a:rect l="textAreaLeft" t="textAreaTop" r="textAreaRight" b="textAreaBottom"/>
                <a:pathLst>
                  <a:path w="12304" h="11236">
                    <a:moveTo>
                      <a:pt x="8935" y="0"/>
                    </a:moveTo>
                    <a:lnTo>
                      <a:pt x="8726" y="188"/>
                    </a:lnTo>
                    <a:lnTo>
                      <a:pt x="8391" y="3222"/>
                    </a:lnTo>
                    <a:lnTo>
                      <a:pt x="1" y="8453"/>
                    </a:lnTo>
                    <a:lnTo>
                      <a:pt x="2407" y="11236"/>
                    </a:lnTo>
                    <a:lnTo>
                      <a:pt x="9102" y="3934"/>
                    </a:lnTo>
                    <a:lnTo>
                      <a:pt x="12178" y="4227"/>
                    </a:lnTo>
                    <a:lnTo>
                      <a:pt x="12304" y="4122"/>
                    </a:lnTo>
                    <a:lnTo>
                      <a:pt x="9123" y="3222"/>
                    </a:lnTo>
                    <a:lnTo>
                      <a:pt x="893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4" name="Google Shape;123;p27"/>
              <p:cNvSpPr/>
              <p:nvPr/>
            </p:nvSpPr>
            <p:spPr>
              <a:xfrm rot="5400000">
                <a:off x="770760" y="4575600"/>
                <a:ext cx="264960" cy="267480"/>
              </a:xfrm>
              <a:custGeom>
                <a:avLst/>
                <a:gdLst>
                  <a:gd name="textAreaLeft" fmla="*/ 0 w 264960"/>
                  <a:gd name="textAreaRight" fmla="*/ 266040 w 264960"/>
                  <a:gd name="textAreaTop" fmla="*/ 0 h 267480"/>
                  <a:gd name="textAreaBottom" fmla="*/ 268560 h 267480"/>
                </a:gdLst>
                <a:ahLst/>
                <a:rect l="textAreaLeft" t="textAreaTop" r="textAreaRight" b="textAreaBottom"/>
                <a:pathLst>
                  <a:path w="5713" h="5503">
                    <a:moveTo>
                      <a:pt x="3139" y="0"/>
                    </a:moveTo>
                    <a:lnTo>
                      <a:pt x="2909" y="2532"/>
                    </a:lnTo>
                    <a:lnTo>
                      <a:pt x="0" y="4708"/>
                    </a:lnTo>
                    <a:lnTo>
                      <a:pt x="691" y="5503"/>
                    </a:lnTo>
                    <a:lnTo>
                      <a:pt x="3160" y="2825"/>
                    </a:lnTo>
                    <a:lnTo>
                      <a:pt x="5692" y="2971"/>
                    </a:lnTo>
                    <a:lnTo>
                      <a:pt x="5713" y="2846"/>
                    </a:lnTo>
                    <a:lnTo>
                      <a:pt x="3265" y="2490"/>
                    </a:lnTo>
                    <a:lnTo>
                      <a:pt x="326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5" name="Google Shape;124;p27"/>
              <p:cNvSpPr/>
              <p:nvPr/>
            </p:nvSpPr>
            <p:spPr>
              <a:xfrm rot="5400000">
                <a:off x="898200" y="4713840"/>
                <a:ext cx="124560" cy="120600"/>
              </a:xfrm>
              <a:custGeom>
                <a:avLst/>
                <a:gdLst>
                  <a:gd name="textAreaLeft" fmla="*/ 0 w 124560"/>
                  <a:gd name="textAreaRight" fmla="*/ 125640 w 124560"/>
                  <a:gd name="textAreaTop" fmla="*/ 0 h 120600"/>
                  <a:gd name="textAreaBottom" fmla="*/ 121680 h 120600"/>
                </a:gdLst>
                <a:ahLst/>
                <a:rect l="textAreaLeft" t="textAreaTop" r="textAreaRight" b="textAreaBottom"/>
                <a:pathLst>
                  <a:path w="2700" h="2491">
                    <a:moveTo>
                      <a:pt x="2658" y="1"/>
                    </a:moveTo>
                    <a:lnTo>
                      <a:pt x="1" y="2198"/>
                    </a:lnTo>
                    <a:lnTo>
                      <a:pt x="252" y="2491"/>
                    </a:lnTo>
                    <a:lnTo>
                      <a:pt x="2700" y="64"/>
                    </a:lnTo>
                    <a:lnTo>
                      <a:pt x="2658" y="1"/>
                    </a:lnTo>
                    <a:close/>
                  </a:path>
                </a:pathLst>
              </a:custGeom>
              <a:solidFill>
                <a:schemeClr val="lt2"/>
              </a:solidFill>
              <a:ln w="0">
                <a:noFill/>
              </a:ln>
            </p:spPr>
            <p:style>
              <a:lnRef idx="0"/>
              <a:fillRef idx="0"/>
              <a:effectRef idx="0"/>
              <a:fontRef idx="minor"/>
            </p:style>
            <p:txBody>
              <a:bodyPr lIns="90000" rIns="90000" tIns="60840" bIns="608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66" name="Google Shape;125;p27"/>
            <p:cNvGrpSpPr/>
            <p:nvPr/>
          </p:nvGrpSpPr>
          <p:grpSpPr>
            <a:xfrm>
              <a:off x="-3572640" y="496800"/>
              <a:ext cx="4870080" cy="4645800"/>
              <a:chOff x="-3572640" y="496800"/>
              <a:chExt cx="4870080" cy="4645800"/>
            </a:xfrm>
          </p:grpSpPr>
          <p:sp>
            <p:nvSpPr>
              <p:cNvPr id="67" name="Google Shape;126;p27"/>
              <p:cNvSpPr/>
              <p:nvPr/>
            </p:nvSpPr>
            <p:spPr>
              <a:xfrm rot="5400000">
                <a:off x="-3460320" y="384480"/>
                <a:ext cx="4645800" cy="4870080"/>
              </a:xfrm>
              <a:custGeom>
                <a:avLst/>
                <a:gdLst>
                  <a:gd name="textAreaLeft" fmla="*/ 0 w 4645800"/>
                  <a:gd name="textAreaRight" fmla="*/ 4646880 w 4645800"/>
                  <a:gd name="textAreaTop" fmla="*/ 0 h 4870080"/>
                  <a:gd name="textAreaBottom" fmla="*/ 4871160 h 4870080"/>
                </a:gdLst>
                <a:ahLst/>
                <a:rect l="textAreaLeft" t="textAreaTop" r="textAreaRight" b="textAreaBottom"/>
                <a:pathLst>
                  <a:path w="99848" h="99849">
                    <a:moveTo>
                      <a:pt x="49924" y="1"/>
                    </a:moveTo>
                    <a:cubicBezTo>
                      <a:pt x="22347" y="1"/>
                      <a:pt x="0" y="22347"/>
                      <a:pt x="0" y="49925"/>
                    </a:cubicBezTo>
                    <a:cubicBezTo>
                      <a:pt x="0" y="77502"/>
                      <a:pt x="22347" y="99848"/>
                      <a:pt x="49924" y="99848"/>
                    </a:cubicBezTo>
                    <a:cubicBezTo>
                      <a:pt x="77501" y="99848"/>
                      <a:pt x="99848" y="77502"/>
                      <a:pt x="99848" y="49925"/>
                    </a:cubicBezTo>
                    <a:cubicBezTo>
                      <a:pt x="99848" y="22347"/>
                      <a:pt x="77501" y="1"/>
                      <a:pt x="49924" y="1"/>
                    </a:cubicBez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8" name="Google Shape;127;p27"/>
              <p:cNvSpPr/>
              <p:nvPr/>
            </p:nvSpPr>
            <p:spPr>
              <a:xfrm rot="5400000">
                <a:off x="-3166560" y="700200"/>
                <a:ext cx="4041360" cy="4236480"/>
              </a:xfrm>
              <a:custGeom>
                <a:avLst/>
                <a:gdLst>
                  <a:gd name="textAreaLeft" fmla="*/ 0 w 4041360"/>
                  <a:gd name="textAreaRight" fmla="*/ 4042440 w 4041360"/>
                  <a:gd name="textAreaTop" fmla="*/ 0 h 4236480"/>
                  <a:gd name="textAreaBottom" fmla="*/ 4237560 h 4236480"/>
                </a:gdLst>
                <a:ahLst/>
                <a:rect l="textAreaLeft" t="textAreaTop" r="textAreaRight" b="textAreaBottom"/>
                <a:pathLst>
                  <a:path w="93738" h="93739">
                    <a:moveTo>
                      <a:pt x="46618" y="1"/>
                    </a:moveTo>
                    <a:lnTo>
                      <a:pt x="46618" y="838"/>
                    </a:lnTo>
                    <a:lnTo>
                      <a:pt x="46869" y="838"/>
                    </a:lnTo>
                    <a:cubicBezTo>
                      <a:pt x="47476" y="838"/>
                      <a:pt x="48062" y="838"/>
                      <a:pt x="48668" y="859"/>
                    </a:cubicBezTo>
                    <a:lnTo>
                      <a:pt x="48689" y="43"/>
                    </a:lnTo>
                    <a:cubicBezTo>
                      <a:pt x="48083" y="22"/>
                      <a:pt x="47476" y="1"/>
                      <a:pt x="46869" y="1"/>
                    </a:cubicBezTo>
                    <a:close/>
                    <a:moveTo>
                      <a:pt x="44546" y="64"/>
                    </a:moveTo>
                    <a:cubicBezTo>
                      <a:pt x="43856" y="84"/>
                      <a:pt x="43145" y="147"/>
                      <a:pt x="42454" y="210"/>
                    </a:cubicBezTo>
                    <a:lnTo>
                      <a:pt x="42538" y="1026"/>
                    </a:lnTo>
                    <a:cubicBezTo>
                      <a:pt x="43207" y="963"/>
                      <a:pt x="43898" y="921"/>
                      <a:pt x="44567" y="880"/>
                    </a:cubicBezTo>
                    <a:lnTo>
                      <a:pt x="44546" y="64"/>
                    </a:lnTo>
                    <a:close/>
                    <a:moveTo>
                      <a:pt x="50782" y="168"/>
                    </a:moveTo>
                    <a:lnTo>
                      <a:pt x="50719" y="984"/>
                    </a:lnTo>
                    <a:cubicBezTo>
                      <a:pt x="51389" y="1047"/>
                      <a:pt x="52058" y="1110"/>
                      <a:pt x="52749" y="1193"/>
                    </a:cubicBezTo>
                    <a:lnTo>
                      <a:pt x="52853" y="377"/>
                    </a:lnTo>
                    <a:cubicBezTo>
                      <a:pt x="52163" y="294"/>
                      <a:pt x="51472" y="210"/>
                      <a:pt x="50782" y="168"/>
                    </a:cubicBezTo>
                    <a:close/>
                    <a:moveTo>
                      <a:pt x="40404" y="461"/>
                    </a:moveTo>
                    <a:cubicBezTo>
                      <a:pt x="39713" y="545"/>
                      <a:pt x="39023" y="649"/>
                      <a:pt x="38332" y="775"/>
                    </a:cubicBezTo>
                    <a:lnTo>
                      <a:pt x="38500" y="1591"/>
                    </a:lnTo>
                    <a:cubicBezTo>
                      <a:pt x="39148" y="1465"/>
                      <a:pt x="39839" y="1361"/>
                      <a:pt x="40508" y="1277"/>
                    </a:cubicBezTo>
                    <a:lnTo>
                      <a:pt x="40404" y="461"/>
                    </a:lnTo>
                    <a:close/>
                    <a:moveTo>
                      <a:pt x="54904" y="691"/>
                    </a:moveTo>
                    <a:lnTo>
                      <a:pt x="54757" y="1507"/>
                    </a:lnTo>
                    <a:cubicBezTo>
                      <a:pt x="55427" y="1612"/>
                      <a:pt x="56117" y="1758"/>
                      <a:pt x="56766" y="1884"/>
                    </a:cubicBezTo>
                    <a:lnTo>
                      <a:pt x="56954" y="1089"/>
                    </a:lnTo>
                    <a:cubicBezTo>
                      <a:pt x="56285" y="942"/>
                      <a:pt x="55594" y="796"/>
                      <a:pt x="54904" y="691"/>
                    </a:cubicBezTo>
                    <a:close/>
                    <a:moveTo>
                      <a:pt x="36303" y="1193"/>
                    </a:moveTo>
                    <a:cubicBezTo>
                      <a:pt x="35633" y="1361"/>
                      <a:pt x="34943" y="1528"/>
                      <a:pt x="34294" y="1717"/>
                    </a:cubicBezTo>
                    <a:lnTo>
                      <a:pt x="34503" y="2512"/>
                    </a:lnTo>
                    <a:cubicBezTo>
                      <a:pt x="35152" y="2323"/>
                      <a:pt x="35821" y="2156"/>
                      <a:pt x="36491" y="2009"/>
                    </a:cubicBezTo>
                    <a:lnTo>
                      <a:pt x="36303" y="1193"/>
                    </a:lnTo>
                    <a:close/>
                    <a:moveTo>
                      <a:pt x="58963" y="1570"/>
                    </a:moveTo>
                    <a:lnTo>
                      <a:pt x="58754" y="2386"/>
                    </a:lnTo>
                    <a:cubicBezTo>
                      <a:pt x="59423" y="2553"/>
                      <a:pt x="60072" y="2742"/>
                      <a:pt x="60720" y="2951"/>
                    </a:cubicBezTo>
                    <a:lnTo>
                      <a:pt x="60972" y="2156"/>
                    </a:lnTo>
                    <a:cubicBezTo>
                      <a:pt x="60302" y="1947"/>
                      <a:pt x="59632" y="1758"/>
                      <a:pt x="58963" y="1570"/>
                    </a:cubicBezTo>
                    <a:close/>
                    <a:moveTo>
                      <a:pt x="32285" y="2323"/>
                    </a:moveTo>
                    <a:cubicBezTo>
                      <a:pt x="31637" y="2533"/>
                      <a:pt x="30967" y="2763"/>
                      <a:pt x="30339" y="3014"/>
                    </a:cubicBezTo>
                    <a:lnTo>
                      <a:pt x="30611" y="3788"/>
                    </a:lnTo>
                    <a:cubicBezTo>
                      <a:pt x="31260" y="3537"/>
                      <a:pt x="31909" y="3307"/>
                      <a:pt x="32557" y="3097"/>
                    </a:cubicBezTo>
                    <a:lnTo>
                      <a:pt x="32285" y="2323"/>
                    </a:lnTo>
                    <a:close/>
                    <a:moveTo>
                      <a:pt x="62938" y="2825"/>
                    </a:moveTo>
                    <a:lnTo>
                      <a:pt x="62666" y="3600"/>
                    </a:lnTo>
                    <a:cubicBezTo>
                      <a:pt x="63294" y="3830"/>
                      <a:pt x="63943" y="4081"/>
                      <a:pt x="64570" y="4353"/>
                    </a:cubicBezTo>
                    <a:lnTo>
                      <a:pt x="64884" y="3600"/>
                    </a:lnTo>
                    <a:cubicBezTo>
                      <a:pt x="64257" y="3328"/>
                      <a:pt x="63587" y="3077"/>
                      <a:pt x="62938" y="2825"/>
                    </a:cubicBezTo>
                    <a:close/>
                    <a:moveTo>
                      <a:pt x="28414" y="3788"/>
                    </a:moveTo>
                    <a:cubicBezTo>
                      <a:pt x="27766" y="4060"/>
                      <a:pt x="27138" y="4353"/>
                      <a:pt x="26510" y="4646"/>
                    </a:cubicBezTo>
                    <a:lnTo>
                      <a:pt x="26866" y="5399"/>
                    </a:lnTo>
                    <a:cubicBezTo>
                      <a:pt x="27494" y="5085"/>
                      <a:pt x="28101" y="4813"/>
                      <a:pt x="28728" y="4541"/>
                    </a:cubicBezTo>
                    <a:lnTo>
                      <a:pt x="28414" y="3788"/>
                    </a:lnTo>
                    <a:close/>
                    <a:moveTo>
                      <a:pt x="66788" y="4437"/>
                    </a:moveTo>
                    <a:lnTo>
                      <a:pt x="66454" y="5190"/>
                    </a:lnTo>
                    <a:cubicBezTo>
                      <a:pt x="67060" y="5462"/>
                      <a:pt x="67667" y="5776"/>
                      <a:pt x="68274" y="6090"/>
                    </a:cubicBezTo>
                    <a:lnTo>
                      <a:pt x="68650" y="5357"/>
                    </a:lnTo>
                    <a:cubicBezTo>
                      <a:pt x="68044" y="5043"/>
                      <a:pt x="67416" y="4730"/>
                      <a:pt x="66788" y="4437"/>
                    </a:cubicBezTo>
                    <a:close/>
                    <a:moveTo>
                      <a:pt x="24669" y="5587"/>
                    </a:moveTo>
                    <a:cubicBezTo>
                      <a:pt x="24062" y="5922"/>
                      <a:pt x="23455" y="6257"/>
                      <a:pt x="22870" y="6613"/>
                    </a:cubicBezTo>
                    <a:lnTo>
                      <a:pt x="23288" y="7324"/>
                    </a:lnTo>
                    <a:cubicBezTo>
                      <a:pt x="23874" y="6968"/>
                      <a:pt x="24460" y="6634"/>
                      <a:pt x="25067" y="6320"/>
                    </a:cubicBezTo>
                    <a:lnTo>
                      <a:pt x="24669" y="5587"/>
                    </a:lnTo>
                    <a:close/>
                    <a:moveTo>
                      <a:pt x="70492" y="6382"/>
                    </a:moveTo>
                    <a:lnTo>
                      <a:pt x="70073" y="7094"/>
                    </a:lnTo>
                    <a:cubicBezTo>
                      <a:pt x="70659" y="7429"/>
                      <a:pt x="71245" y="7784"/>
                      <a:pt x="71810" y="8161"/>
                    </a:cubicBezTo>
                    <a:lnTo>
                      <a:pt x="72270" y="7471"/>
                    </a:lnTo>
                    <a:cubicBezTo>
                      <a:pt x="71684" y="7094"/>
                      <a:pt x="71078" y="6717"/>
                      <a:pt x="70492" y="6382"/>
                    </a:cubicBezTo>
                    <a:close/>
                    <a:moveTo>
                      <a:pt x="21091" y="7722"/>
                    </a:moveTo>
                    <a:cubicBezTo>
                      <a:pt x="20526" y="8098"/>
                      <a:pt x="19940" y="8496"/>
                      <a:pt x="19396" y="8914"/>
                    </a:cubicBezTo>
                    <a:lnTo>
                      <a:pt x="19878" y="9584"/>
                    </a:lnTo>
                    <a:cubicBezTo>
                      <a:pt x="20422" y="9186"/>
                      <a:pt x="20987" y="8789"/>
                      <a:pt x="21551" y="8412"/>
                    </a:cubicBezTo>
                    <a:lnTo>
                      <a:pt x="21091" y="7722"/>
                    </a:lnTo>
                    <a:close/>
                    <a:moveTo>
                      <a:pt x="73986" y="8642"/>
                    </a:moveTo>
                    <a:lnTo>
                      <a:pt x="73505" y="9312"/>
                    </a:lnTo>
                    <a:cubicBezTo>
                      <a:pt x="74070" y="9709"/>
                      <a:pt x="74614" y="10107"/>
                      <a:pt x="75137" y="10525"/>
                    </a:cubicBezTo>
                    <a:lnTo>
                      <a:pt x="75660" y="9877"/>
                    </a:lnTo>
                    <a:cubicBezTo>
                      <a:pt x="75116" y="9458"/>
                      <a:pt x="74551" y="9040"/>
                      <a:pt x="73986" y="8642"/>
                    </a:cubicBezTo>
                    <a:close/>
                    <a:moveTo>
                      <a:pt x="17743" y="10170"/>
                    </a:moveTo>
                    <a:cubicBezTo>
                      <a:pt x="17199" y="10588"/>
                      <a:pt x="16655" y="11048"/>
                      <a:pt x="16132" y="11488"/>
                    </a:cubicBezTo>
                    <a:lnTo>
                      <a:pt x="16676" y="12116"/>
                    </a:lnTo>
                    <a:cubicBezTo>
                      <a:pt x="17178" y="11676"/>
                      <a:pt x="17701" y="11237"/>
                      <a:pt x="18246" y="10818"/>
                    </a:cubicBezTo>
                    <a:lnTo>
                      <a:pt x="17743" y="10170"/>
                    </a:lnTo>
                    <a:close/>
                    <a:moveTo>
                      <a:pt x="77271" y="11195"/>
                    </a:moveTo>
                    <a:lnTo>
                      <a:pt x="76727" y="11823"/>
                    </a:lnTo>
                    <a:cubicBezTo>
                      <a:pt x="77250" y="12262"/>
                      <a:pt x="77752" y="12722"/>
                      <a:pt x="78254" y="13183"/>
                    </a:cubicBezTo>
                    <a:lnTo>
                      <a:pt x="78819" y="12576"/>
                    </a:lnTo>
                    <a:cubicBezTo>
                      <a:pt x="78317" y="12116"/>
                      <a:pt x="77794" y="11634"/>
                      <a:pt x="77271" y="11195"/>
                    </a:cubicBezTo>
                    <a:close/>
                    <a:moveTo>
                      <a:pt x="14584" y="12890"/>
                    </a:moveTo>
                    <a:cubicBezTo>
                      <a:pt x="14082" y="13371"/>
                      <a:pt x="13600" y="13873"/>
                      <a:pt x="13119" y="14354"/>
                    </a:cubicBezTo>
                    <a:lnTo>
                      <a:pt x="13705" y="14940"/>
                    </a:lnTo>
                    <a:cubicBezTo>
                      <a:pt x="14186" y="14438"/>
                      <a:pt x="14668" y="13957"/>
                      <a:pt x="15170" y="13497"/>
                    </a:cubicBezTo>
                    <a:lnTo>
                      <a:pt x="14584" y="12890"/>
                    </a:lnTo>
                    <a:close/>
                    <a:moveTo>
                      <a:pt x="80305" y="14041"/>
                    </a:moveTo>
                    <a:lnTo>
                      <a:pt x="79719" y="14605"/>
                    </a:lnTo>
                    <a:cubicBezTo>
                      <a:pt x="80200" y="15087"/>
                      <a:pt x="80661" y="15589"/>
                      <a:pt x="81121" y="16091"/>
                    </a:cubicBezTo>
                    <a:lnTo>
                      <a:pt x="81728" y="15547"/>
                    </a:lnTo>
                    <a:cubicBezTo>
                      <a:pt x="81267" y="15045"/>
                      <a:pt x="80786" y="14522"/>
                      <a:pt x="80305" y="14041"/>
                    </a:cubicBezTo>
                    <a:close/>
                    <a:moveTo>
                      <a:pt x="11717" y="15882"/>
                    </a:moveTo>
                    <a:cubicBezTo>
                      <a:pt x="11236" y="16405"/>
                      <a:pt x="10797" y="16949"/>
                      <a:pt x="10357" y="17493"/>
                    </a:cubicBezTo>
                    <a:lnTo>
                      <a:pt x="11006" y="17995"/>
                    </a:lnTo>
                    <a:cubicBezTo>
                      <a:pt x="11424" y="17472"/>
                      <a:pt x="11864" y="16949"/>
                      <a:pt x="12324" y="16447"/>
                    </a:cubicBezTo>
                    <a:lnTo>
                      <a:pt x="11717" y="15882"/>
                    </a:lnTo>
                    <a:close/>
                    <a:moveTo>
                      <a:pt x="83088" y="17116"/>
                    </a:moveTo>
                    <a:lnTo>
                      <a:pt x="82460" y="17660"/>
                    </a:lnTo>
                    <a:cubicBezTo>
                      <a:pt x="82879" y="18183"/>
                      <a:pt x="83318" y="18706"/>
                      <a:pt x="83715" y="19250"/>
                    </a:cubicBezTo>
                    <a:lnTo>
                      <a:pt x="84385" y="18769"/>
                    </a:lnTo>
                    <a:cubicBezTo>
                      <a:pt x="83967" y="18204"/>
                      <a:pt x="83527" y="17660"/>
                      <a:pt x="83088" y="17116"/>
                    </a:cubicBezTo>
                    <a:close/>
                    <a:moveTo>
                      <a:pt x="9102" y="19125"/>
                    </a:moveTo>
                    <a:cubicBezTo>
                      <a:pt x="8683" y="19690"/>
                      <a:pt x="8286" y="20255"/>
                      <a:pt x="7909" y="20841"/>
                    </a:cubicBezTo>
                    <a:lnTo>
                      <a:pt x="8579" y="21301"/>
                    </a:lnTo>
                    <a:cubicBezTo>
                      <a:pt x="8955" y="20736"/>
                      <a:pt x="9353" y="20171"/>
                      <a:pt x="9751" y="19627"/>
                    </a:cubicBezTo>
                    <a:lnTo>
                      <a:pt x="9102" y="19125"/>
                    </a:lnTo>
                    <a:close/>
                    <a:moveTo>
                      <a:pt x="85599" y="20443"/>
                    </a:moveTo>
                    <a:lnTo>
                      <a:pt x="84908" y="20924"/>
                    </a:lnTo>
                    <a:cubicBezTo>
                      <a:pt x="85285" y="21468"/>
                      <a:pt x="85661" y="22054"/>
                      <a:pt x="86017" y="22619"/>
                    </a:cubicBezTo>
                    <a:lnTo>
                      <a:pt x="86729" y="22201"/>
                    </a:lnTo>
                    <a:cubicBezTo>
                      <a:pt x="86373" y="21615"/>
                      <a:pt x="85975" y="21029"/>
                      <a:pt x="85599" y="20443"/>
                    </a:cubicBezTo>
                    <a:close/>
                    <a:moveTo>
                      <a:pt x="6779" y="22598"/>
                    </a:moveTo>
                    <a:cubicBezTo>
                      <a:pt x="6424" y="23184"/>
                      <a:pt x="6068" y="23791"/>
                      <a:pt x="5733" y="24398"/>
                    </a:cubicBezTo>
                    <a:lnTo>
                      <a:pt x="6466" y="24795"/>
                    </a:lnTo>
                    <a:cubicBezTo>
                      <a:pt x="6779" y="24209"/>
                      <a:pt x="7135" y="23603"/>
                      <a:pt x="7470" y="23017"/>
                    </a:cubicBezTo>
                    <a:lnTo>
                      <a:pt x="6779" y="22598"/>
                    </a:lnTo>
                    <a:close/>
                    <a:moveTo>
                      <a:pt x="87775" y="23979"/>
                    </a:moveTo>
                    <a:lnTo>
                      <a:pt x="87063" y="24377"/>
                    </a:lnTo>
                    <a:cubicBezTo>
                      <a:pt x="87398" y="24984"/>
                      <a:pt x="87712" y="25590"/>
                      <a:pt x="88026" y="26197"/>
                    </a:cubicBezTo>
                    <a:lnTo>
                      <a:pt x="88758" y="25821"/>
                    </a:lnTo>
                    <a:cubicBezTo>
                      <a:pt x="88444" y="25193"/>
                      <a:pt x="88109" y="24586"/>
                      <a:pt x="87775" y="23979"/>
                    </a:cubicBezTo>
                    <a:close/>
                    <a:moveTo>
                      <a:pt x="4771" y="26260"/>
                    </a:moveTo>
                    <a:cubicBezTo>
                      <a:pt x="4478" y="26867"/>
                      <a:pt x="4185" y="27515"/>
                      <a:pt x="3892" y="28143"/>
                    </a:cubicBezTo>
                    <a:lnTo>
                      <a:pt x="4645" y="28478"/>
                    </a:lnTo>
                    <a:cubicBezTo>
                      <a:pt x="4917" y="27850"/>
                      <a:pt x="5210" y="27222"/>
                      <a:pt x="5524" y="26616"/>
                    </a:cubicBezTo>
                    <a:lnTo>
                      <a:pt x="4771" y="26260"/>
                    </a:lnTo>
                    <a:close/>
                    <a:moveTo>
                      <a:pt x="89658" y="27683"/>
                    </a:moveTo>
                    <a:lnTo>
                      <a:pt x="88905" y="28038"/>
                    </a:lnTo>
                    <a:cubicBezTo>
                      <a:pt x="89177" y="28645"/>
                      <a:pt x="89449" y="29273"/>
                      <a:pt x="89700" y="29901"/>
                    </a:cubicBezTo>
                    <a:lnTo>
                      <a:pt x="90453" y="29608"/>
                    </a:lnTo>
                    <a:cubicBezTo>
                      <a:pt x="90202" y="28959"/>
                      <a:pt x="89930" y="28331"/>
                      <a:pt x="89658" y="27683"/>
                    </a:cubicBezTo>
                    <a:close/>
                    <a:moveTo>
                      <a:pt x="3118" y="30068"/>
                    </a:moveTo>
                    <a:cubicBezTo>
                      <a:pt x="2867" y="30717"/>
                      <a:pt x="2616" y="31386"/>
                      <a:pt x="2406" y="32035"/>
                    </a:cubicBezTo>
                    <a:lnTo>
                      <a:pt x="3181" y="32286"/>
                    </a:lnTo>
                    <a:cubicBezTo>
                      <a:pt x="3411" y="31658"/>
                      <a:pt x="3641" y="31010"/>
                      <a:pt x="3871" y="30361"/>
                    </a:cubicBezTo>
                    <a:lnTo>
                      <a:pt x="3118" y="30068"/>
                    </a:lnTo>
                    <a:close/>
                    <a:moveTo>
                      <a:pt x="91185" y="31554"/>
                    </a:moveTo>
                    <a:lnTo>
                      <a:pt x="90411" y="31826"/>
                    </a:lnTo>
                    <a:cubicBezTo>
                      <a:pt x="90620" y="32474"/>
                      <a:pt x="90830" y="33123"/>
                      <a:pt x="91018" y="33771"/>
                    </a:cubicBezTo>
                    <a:lnTo>
                      <a:pt x="91813" y="33541"/>
                    </a:lnTo>
                    <a:cubicBezTo>
                      <a:pt x="91625" y="32872"/>
                      <a:pt x="91394" y="32202"/>
                      <a:pt x="91185" y="31554"/>
                    </a:cubicBezTo>
                    <a:close/>
                    <a:moveTo>
                      <a:pt x="1800" y="34023"/>
                    </a:moveTo>
                    <a:cubicBezTo>
                      <a:pt x="1611" y="34692"/>
                      <a:pt x="1423" y="35362"/>
                      <a:pt x="1256" y="36031"/>
                    </a:cubicBezTo>
                    <a:lnTo>
                      <a:pt x="2072" y="36220"/>
                    </a:lnTo>
                    <a:cubicBezTo>
                      <a:pt x="2218" y="35571"/>
                      <a:pt x="2406" y="34901"/>
                      <a:pt x="2574" y="34253"/>
                    </a:cubicBezTo>
                    <a:lnTo>
                      <a:pt x="1800" y="34023"/>
                    </a:lnTo>
                    <a:close/>
                    <a:moveTo>
                      <a:pt x="92357" y="35550"/>
                    </a:moveTo>
                    <a:lnTo>
                      <a:pt x="91562" y="35738"/>
                    </a:lnTo>
                    <a:cubicBezTo>
                      <a:pt x="91729" y="36408"/>
                      <a:pt x="91876" y="37077"/>
                      <a:pt x="92022" y="37747"/>
                    </a:cubicBezTo>
                    <a:lnTo>
                      <a:pt x="92817" y="37580"/>
                    </a:lnTo>
                    <a:cubicBezTo>
                      <a:pt x="92692" y="36889"/>
                      <a:pt x="92524" y="36220"/>
                      <a:pt x="92357" y="35550"/>
                    </a:cubicBezTo>
                    <a:close/>
                    <a:moveTo>
                      <a:pt x="837" y="38082"/>
                    </a:moveTo>
                    <a:cubicBezTo>
                      <a:pt x="712" y="38751"/>
                      <a:pt x="586" y="39442"/>
                      <a:pt x="481" y="40132"/>
                    </a:cubicBezTo>
                    <a:lnTo>
                      <a:pt x="1318" y="40237"/>
                    </a:lnTo>
                    <a:cubicBezTo>
                      <a:pt x="1402" y="39567"/>
                      <a:pt x="1507" y="38898"/>
                      <a:pt x="1632" y="38228"/>
                    </a:cubicBezTo>
                    <a:lnTo>
                      <a:pt x="837" y="38082"/>
                    </a:lnTo>
                    <a:close/>
                    <a:moveTo>
                      <a:pt x="93194" y="39630"/>
                    </a:moveTo>
                    <a:lnTo>
                      <a:pt x="92378" y="39756"/>
                    </a:lnTo>
                    <a:cubicBezTo>
                      <a:pt x="92482" y="40425"/>
                      <a:pt x="92566" y="41095"/>
                      <a:pt x="92629" y="41785"/>
                    </a:cubicBezTo>
                    <a:lnTo>
                      <a:pt x="93466" y="41681"/>
                    </a:lnTo>
                    <a:cubicBezTo>
                      <a:pt x="93382" y="40990"/>
                      <a:pt x="93299" y="40300"/>
                      <a:pt x="93194" y="39630"/>
                    </a:cubicBezTo>
                    <a:close/>
                    <a:moveTo>
                      <a:pt x="230" y="42183"/>
                    </a:moveTo>
                    <a:cubicBezTo>
                      <a:pt x="168" y="42873"/>
                      <a:pt x="105" y="43585"/>
                      <a:pt x="84" y="44275"/>
                    </a:cubicBezTo>
                    <a:lnTo>
                      <a:pt x="900" y="44317"/>
                    </a:lnTo>
                    <a:cubicBezTo>
                      <a:pt x="942" y="43627"/>
                      <a:pt x="984" y="42957"/>
                      <a:pt x="1067" y="42266"/>
                    </a:cubicBezTo>
                    <a:lnTo>
                      <a:pt x="230" y="42183"/>
                    </a:lnTo>
                    <a:close/>
                    <a:moveTo>
                      <a:pt x="93633" y="43752"/>
                    </a:moveTo>
                    <a:lnTo>
                      <a:pt x="92817" y="43815"/>
                    </a:lnTo>
                    <a:cubicBezTo>
                      <a:pt x="92859" y="44505"/>
                      <a:pt x="92901" y="45175"/>
                      <a:pt x="92901" y="45844"/>
                    </a:cubicBezTo>
                    <a:lnTo>
                      <a:pt x="93738" y="45844"/>
                    </a:lnTo>
                    <a:cubicBezTo>
                      <a:pt x="93717" y="45154"/>
                      <a:pt x="93675" y="44463"/>
                      <a:pt x="93633" y="43752"/>
                    </a:cubicBezTo>
                    <a:close/>
                    <a:moveTo>
                      <a:pt x="0" y="46347"/>
                    </a:moveTo>
                    <a:cubicBezTo>
                      <a:pt x="0" y="46514"/>
                      <a:pt x="0" y="46702"/>
                      <a:pt x="0" y="46870"/>
                    </a:cubicBezTo>
                    <a:cubicBezTo>
                      <a:pt x="0" y="47393"/>
                      <a:pt x="21" y="47916"/>
                      <a:pt x="21" y="48418"/>
                    </a:cubicBezTo>
                    <a:lnTo>
                      <a:pt x="858" y="48397"/>
                    </a:lnTo>
                    <a:cubicBezTo>
                      <a:pt x="837" y="47895"/>
                      <a:pt x="837" y="47393"/>
                      <a:pt x="837" y="46870"/>
                    </a:cubicBezTo>
                    <a:cubicBezTo>
                      <a:pt x="837" y="46702"/>
                      <a:pt x="837" y="46535"/>
                      <a:pt x="837" y="46347"/>
                    </a:cubicBezTo>
                    <a:close/>
                    <a:moveTo>
                      <a:pt x="92922" y="46870"/>
                    </a:moveTo>
                    <a:cubicBezTo>
                      <a:pt x="92922" y="47560"/>
                      <a:pt x="92901" y="48251"/>
                      <a:pt x="92880" y="48920"/>
                    </a:cubicBezTo>
                    <a:lnTo>
                      <a:pt x="93696" y="48962"/>
                    </a:lnTo>
                    <a:cubicBezTo>
                      <a:pt x="93738" y="48272"/>
                      <a:pt x="93738" y="47560"/>
                      <a:pt x="93738" y="46870"/>
                    </a:cubicBezTo>
                    <a:close/>
                    <a:moveTo>
                      <a:pt x="963" y="50448"/>
                    </a:moveTo>
                    <a:lnTo>
                      <a:pt x="147" y="50510"/>
                    </a:lnTo>
                    <a:cubicBezTo>
                      <a:pt x="188" y="51201"/>
                      <a:pt x="272" y="51891"/>
                      <a:pt x="356" y="52582"/>
                    </a:cubicBezTo>
                    <a:lnTo>
                      <a:pt x="1172" y="52477"/>
                    </a:lnTo>
                    <a:cubicBezTo>
                      <a:pt x="1088" y="51808"/>
                      <a:pt x="1025" y="51117"/>
                      <a:pt x="963" y="50448"/>
                    </a:cubicBezTo>
                    <a:close/>
                    <a:moveTo>
                      <a:pt x="92734" y="50950"/>
                    </a:moveTo>
                    <a:cubicBezTo>
                      <a:pt x="92671" y="51640"/>
                      <a:pt x="92608" y="52310"/>
                      <a:pt x="92524" y="52979"/>
                    </a:cubicBezTo>
                    <a:lnTo>
                      <a:pt x="93340" y="53105"/>
                    </a:lnTo>
                    <a:cubicBezTo>
                      <a:pt x="93424" y="52414"/>
                      <a:pt x="93508" y="51724"/>
                      <a:pt x="93571" y="51033"/>
                    </a:cubicBezTo>
                    <a:lnTo>
                      <a:pt x="92734" y="50950"/>
                    </a:lnTo>
                    <a:close/>
                    <a:moveTo>
                      <a:pt x="1465" y="54507"/>
                    </a:moveTo>
                    <a:lnTo>
                      <a:pt x="649" y="54632"/>
                    </a:lnTo>
                    <a:cubicBezTo>
                      <a:pt x="753" y="55323"/>
                      <a:pt x="879" y="56013"/>
                      <a:pt x="1025" y="56683"/>
                    </a:cubicBezTo>
                    <a:lnTo>
                      <a:pt x="1841" y="56515"/>
                    </a:lnTo>
                    <a:cubicBezTo>
                      <a:pt x="1695" y="55846"/>
                      <a:pt x="1569" y="55176"/>
                      <a:pt x="1465" y="54507"/>
                    </a:cubicBezTo>
                    <a:close/>
                    <a:moveTo>
                      <a:pt x="92190" y="55009"/>
                    </a:moveTo>
                    <a:cubicBezTo>
                      <a:pt x="92085" y="55679"/>
                      <a:pt x="91938" y="56348"/>
                      <a:pt x="91792" y="57018"/>
                    </a:cubicBezTo>
                    <a:lnTo>
                      <a:pt x="92608" y="57185"/>
                    </a:lnTo>
                    <a:cubicBezTo>
                      <a:pt x="92755" y="56515"/>
                      <a:pt x="92901" y="55846"/>
                      <a:pt x="93006" y="55155"/>
                    </a:cubicBezTo>
                    <a:lnTo>
                      <a:pt x="92190" y="55009"/>
                    </a:lnTo>
                    <a:close/>
                    <a:moveTo>
                      <a:pt x="2302" y="58503"/>
                    </a:moveTo>
                    <a:lnTo>
                      <a:pt x="1507" y="58712"/>
                    </a:lnTo>
                    <a:cubicBezTo>
                      <a:pt x="1674" y="59382"/>
                      <a:pt x="1883" y="60052"/>
                      <a:pt x="2072" y="60700"/>
                    </a:cubicBezTo>
                    <a:lnTo>
                      <a:pt x="2867" y="60470"/>
                    </a:lnTo>
                    <a:cubicBezTo>
                      <a:pt x="2678" y="59821"/>
                      <a:pt x="2490" y="59152"/>
                      <a:pt x="2302" y="58503"/>
                    </a:cubicBezTo>
                    <a:close/>
                    <a:moveTo>
                      <a:pt x="91311" y="59005"/>
                    </a:moveTo>
                    <a:cubicBezTo>
                      <a:pt x="91122" y="59654"/>
                      <a:pt x="90934" y="60303"/>
                      <a:pt x="90725" y="60951"/>
                    </a:cubicBezTo>
                    <a:lnTo>
                      <a:pt x="91499" y="61202"/>
                    </a:lnTo>
                    <a:cubicBezTo>
                      <a:pt x="91729" y="60554"/>
                      <a:pt x="91918" y="59884"/>
                      <a:pt x="92106" y="59215"/>
                    </a:cubicBezTo>
                    <a:lnTo>
                      <a:pt x="91311" y="59005"/>
                    </a:lnTo>
                    <a:close/>
                    <a:moveTo>
                      <a:pt x="3515" y="62395"/>
                    </a:moveTo>
                    <a:lnTo>
                      <a:pt x="2741" y="62688"/>
                    </a:lnTo>
                    <a:cubicBezTo>
                      <a:pt x="2971" y="63316"/>
                      <a:pt x="3222" y="63985"/>
                      <a:pt x="3494" y="64634"/>
                    </a:cubicBezTo>
                    <a:lnTo>
                      <a:pt x="4248" y="64320"/>
                    </a:lnTo>
                    <a:cubicBezTo>
                      <a:pt x="3997" y="63671"/>
                      <a:pt x="3745" y="63044"/>
                      <a:pt x="3515" y="62395"/>
                    </a:cubicBezTo>
                    <a:close/>
                    <a:moveTo>
                      <a:pt x="90055" y="62897"/>
                    </a:moveTo>
                    <a:cubicBezTo>
                      <a:pt x="89825" y="63525"/>
                      <a:pt x="89553" y="64174"/>
                      <a:pt x="89302" y="64801"/>
                    </a:cubicBezTo>
                    <a:lnTo>
                      <a:pt x="90055" y="65115"/>
                    </a:lnTo>
                    <a:cubicBezTo>
                      <a:pt x="90327" y="64487"/>
                      <a:pt x="90578" y="63839"/>
                      <a:pt x="90830" y="63190"/>
                    </a:cubicBezTo>
                    <a:lnTo>
                      <a:pt x="90055" y="62897"/>
                    </a:lnTo>
                    <a:close/>
                    <a:moveTo>
                      <a:pt x="5064" y="66182"/>
                    </a:moveTo>
                    <a:lnTo>
                      <a:pt x="4310" y="66538"/>
                    </a:lnTo>
                    <a:cubicBezTo>
                      <a:pt x="4603" y="67166"/>
                      <a:pt x="4917" y="67793"/>
                      <a:pt x="5231" y="68400"/>
                    </a:cubicBezTo>
                    <a:lnTo>
                      <a:pt x="5963" y="68023"/>
                    </a:lnTo>
                    <a:cubicBezTo>
                      <a:pt x="5649" y="67417"/>
                      <a:pt x="5357" y="66810"/>
                      <a:pt x="5064" y="66182"/>
                    </a:cubicBezTo>
                    <a:close/>
                    <a:moveTo>
                      <a:pt x="88465" y="66663"/>
                    </a:moveTo>
                    <a:cubicBezTo>
                      <a:pt x="88172" y="67270"/>
                      <a:pt x="87858" y="67898"/>
                      <a:pt x="87524" y="68505"/>
                    </a:cubicBezTo>
                    <a:lnTo>
                      <a:pt x="88256" y="68881"/>
                    </a:lnTo>
                    <a:cubicBezTo>
                      <a:pt x="88591" y="68275"/>
                      <a:pt x="88905" y="67647"/>
                      <a:pt x="89197" y="67019"/>
                    </a:cubicBezTo>
                    <a:lnTo>
                      <a:pt x="88465" y="66663"/>
                    </a:lnTo>
                    <a:close/>
                    <a:moveTo>
                      <a:pt x="6947" y="69802"/>
                    </a:moveTo>
                    <a:lnTo>
                      <a:pt x="6214" y="70220"/>
                    </a:lnTo>
                    <a:cubicBezTo>
                      <a:pt x="6570" y="70806"/>
                      <a:pt x="6926" y="71413"/>
                      <a:pt x="7302" y="71999"/>
                    </a:cubicBezTo>
                    <a:lnTo>
                      <a:pt x="7993" y="71560"/>
                    </a:lnTo>
                    <a:cubicBezTo>
                      <a:pt x="7637" y="70974"/>
                      <a:pt x="7282" y="70388"/>
                      <a:pt x="6947" y="69802"/>
                    </a:cubicBezTo>
                    <a:close/>
                    <a:moveTo>
                      <a:pt x="86540" y="70283"/>
                    </a:moveTo>
                    <a:cubicBezTo>
                      <a:pt x="86184" y="70869"/>
                      <a:pt x="85829" y="71455"/>
                      <a:pt x="85452" y="72020"/>
                    </a:cubicBezTo>
                    <a:lnTo>
                      <a:pt x="86143" y="72480"/>
                    </a:lnTo>
                    <a:cubicBezTo>
                      <a:pt x="86519" y="71894"/>
                      <a:pt x="86896" y="71308"/>
                      <a:pt x="87252" y="70702"/>
                    </a:cubicBezTo>
                    <a:lnTo>
                      <a:pt x="86540" y="70283"/>
                    </a:lnTo>
                    <a:close/>
                    <a:moveTo>
                      <a:pt x="9123" y="73254"/>
                    </a:moveTo>
                    <a:lnTo>
                      <a:pt x="8453" y="73715"/>
                    </a:lnTo>
                    <a:cubicBezTo>
                      <a:pt x="8851" y="74280"/>
                      <a:pt x="9269" y="74845"/>
                      <a:pt x="9688" y="75409"/>
                    </a:cubicBezTo>
                    <a:lnTo>
                      <a:pt x="10336" y="74907"/>
                    </a:lnTo>
                    <a:cubicBezTo>
                      <a:pt x="9918" y="74363"/>
                      <a:pt x="9520" y="73798"/>
                      <a:pt x="9123" y="73254"/>
                    </a:cubicBezTo>
                    <a:close/>
                    <a:moveTo>
                      <a:pt x="84301" y="73715"/>
                    </a:moveTo>
                    <a:cubicBezTo>
                      <a:pt x="83904" y="74259"/>
                      <a:pt x="83485" y="74803"/>
                      <a:pt x="83067" y="75347"/>
                    </a:cubicBezTo>
                    <a:lnTo>
                      <a:pt x="83715" y="75849"/>
                    </a:lnTo>
                    <a:cubicBezTo>
                      <a:pt x="84134" y="75305"/>
                      <a:pt x="84573" y="74740"/>
                      <a:pt x="84971" y="74196"/>
                    </a:cubicBezTo>
                    <a:lnTo>
                      <a:pt x="84301" y="73715"/>
                    </a:lnTo>
                    <a:close/>
                    <a:moveTo>
                      <a:pt x="11613" y="76498"/>
                    </a:moveTo>
                    <a:lnTo>
                      <a:pt x="10985" y="77021"/>
                    </a:lnTo>
                    <a:cubicBezTo>
                      <a:pt x="11424" y="77544"/>
                      <a:pt x="11906" y="78067"/>
                      <a:pt x="12366" y="78590"/>
                    </a:cubicBezTo>
                    <a:lnTo>
                      <a:pt x="12973" y="78025"/>
                    </a:lnTo>
                    <a:cubicBezTo>
                      <a:pt x="12512" y="77523"/>
                      <a:pt x="12052" y="77021"/>
                      <a:pt x="11613" y="76498"/>
                    </a:cubicBezTo>
                    <a:close/>
                    <a:moveTo>
                      <a:pt x="81770" y="76916"/>
                    </a:moveTo>
                    <a:cubicBezTo>
                      <a:pt x="81309" y="77439"/>
                      <a:pt x="80849" y="77941"/>
                      <a:pt x="80389" y="78443"/>
                    </a:cubicBezTo>
                    <a:lnTo>
                      <a:pt x="80995" y="79008"/>
                    </a:lnTo>
                    <a:cubicBezTo>
                      <a:pt x="81477" y="78506"/>
                      <a:pt x="81937" y="77983"/>
                      <a:pt x="82397" y="77460"/>
                    </a:cubicBezTo>
                    <a:lnTo>
                      <a:pt x="81770" y="76916"/>
                    </a:lnTo>
                    <a:close/>
                    <a:moveTo>
                      <a:pt x="14396" y="79490"/>
                    </a:moveTo>
                    <a:lnTo>
                      <a:pt x="13810" y="80075"/>
                    </a:lnTo>
                    <a:cubicBezTo>
                      <a:pt x="14291" y="80578"/>
                      <a:pt x="14793" y="81059"/>
                      <a:pt x="15316" y="81519"/>
                    </a:cubicBezTo>
                    <a:lnTo>
                      <a:pt x="15881" y="80912"/>
                    </a:lnTo>
                    <a:cubicBezTo>
                      <a:pt x="15358" y="80452"/>
                      <a:pt x="14877" y="79971"/>
                      <a:pt x="14396" y="79490"/>
                    </a:cubicBezTo>
                    <a:close/>
                    <a:moveTo>
                      <a:pt x="78966" y="79887"/>
                    </a:moveTo>
                    <a:cubicBezTo>
                      <a:pt x="78464" y="80368"/>
                      <a:pt x="77962" y="80829"/>
                      <a:pt x="77459" y="81289"/>
                    </a:cubicBezTo>
                    <a:lnTo>
                      <a:pt x="78003" y="81896"/>
                    </a:lnTo>
                    <a:cubicBezTo>
                      <a:pt x="78526" y="81456"/>
                      <a:pt x="79029" y="80975"/>
                      <a:pt x="79531" y="80494"/>
                    </a:cubicBezTo>
                    <a:lnTo>
                      <a:pt x="78966" y="79887"/>
                    </a:lnTo>
                    <a:close/>
                    <a:moveTo>
                      <a:pt x="17409" y="82252"/>
                    </a:moveTo>
                    <a:lnTo>
                      <a:pt x="16885" y="82900"/>
                    </a:lnTo>
                    <a:cubicBezTo>
                      <a:pt x="17409" y="83340"/>
                      <a:pt x="17974" y="83758"/>
                      <a:pt x="18518" y="84197"/>
                    </a:cubicBezTo>
                    <a:lnTo>
                      <a:pt x="19020" y="83528"/>
                    </a:lnTo>
                    <a:cubicBezTo>
                      <a:pt x="18476" y="83109"/>
                      <a:pt x="17932" y="82691"/>
                      <a:pt x="17409" y="82252"/>
                    </a:cubicBezTo>
                    <a:close/>
                    <a:moveTo>
                      <a:pt x="75911" y="82607"/>
                    </a:moveTo>
                    <a:cubicBezTo>
                      <a:pt x="75367" y="83047"/>
                      <a:pt x="74823" y="83465"/>
                      <a:pt x="74300" y="83863"/>
                    </a:cubicBezTo>
                    <a:lnTo>
                      <a:pt x="74781" y="84532"/>
                    </a:lnTo>
                    <a:cubicBezTo>
                      <a:pt x="75346" y="84114"/>
                      <a:pt x="75890" y="83695"/>
                      <a:pt x="76434" y="83256"/>
                    </a:cubicBezTo>
                    <a:lnTo>
                      <a:pt x="75911" y="82607"/>
                    </a:lnTo>
                    <a:close/>
                    <a:moveTo>
                      <a:pt x="20673" y="84741"/>
                    </a:moveTo>
                    <a:lnTo>
                      <a:pt x="20191" y="85411"/>
                    </a:lnTo>
                    <a:cubicBezTo>
                      <a:pt x="20756" y="85809"/>
                      <a:pt x="21342" y="86185"/>
                      <a:pt x="21928" y="86562"/>
                    </a:cubicBezTo>
                    <a:lnTo>
                      <a:pt x="22367" y="85850"/>
                    </a:lnTo>
                    <a:cubicBezTo>
                      <a:pt x="21803" y="85495"/>
                      <a:pt x="21217" y="85118"/>
                      <a:pt x="20673" y="84741"/>
                    </a:cubicBezTo>
                    <a:close/>
                    <a:moveTo>
                      <a:pt x="72626" y="85055"/>
                    </a:moveTo>
                    <a:cubicBezTo>
                      <a:pt x="72061" y="85432"/>
                      <a:pt x="71475" y="85809"/>
                      <a:pt x="70910" y="86143"/>
                    </a:cubicBezTo>
                    <a:lnTo>
                      <a:pt x="71329" y="86855"/>
                    </a:lnTo>
                    <a:cubicBezTo>
                      <a:pt x="71936" y="86499"/>
                      <a:pt x="72521" y="86122"/>
                      <a:pt x="73086" y="85725"/>
                    </a:cubicBezTo>
                    <a:lnTo>
                      <a:pt x="72626" y="85055"/>
                    </a:lnTo>
                    <a:close/>
                    <a:moveTo>
                      <a:pt x="24125" y="86917"/>
                    </a:moveTo>
                    <a:lnTo>
                      <a:pt x="23727" y="87629"/>
                    </a:lnTo>
                    <a:cubicBezTo>
                      <a:pt x="24313" y="87964"/>
                      <a:pt x="24941" y="88298"/>
                      <a:pt x="25548" y="88633"/>
                    </a:cubicBezTo>
                    <a:lnTo>
                      <a:pt x="25924" y="87880"/>
                    </a:lnTo>
                    <a:cubicBezTo>
                      <a:pt x="25318" y="87566"/>
                      <a:pt x="24711" y="87252"/>
                      <a:pt x="24125" y="86917"/>
                    </a:cubicBezTo>
                    <a:close/>
                    <a:moveTo>
                      <a:pt x="69153" y="87189"/>
                    </a:moveTo>
                    <a:cubicBezTo>
                      <a:pt x="68546" y="87503"/>
                      <a:pt x="67939" y="87838"/>
                      <a:pt x="67332" y="88131"/>
                    </a:cubicBezTo>
                    <a:lnTo>
                      <a:pt x="67709" y="88863"/>
                    </a:lnTo>
                    <a:cubicBezTo>
                      <a:pt x="68316" y="88570"/>
                      <a:pt x="68943" y="88236"/>
                      <a:pt x="69550" y="87901"/>
                    </a:cubicBezTo>
                    <a:lnTo>
                      <a:pt x="69153" y="87189"/>
                    </a:lnTo>
                    <a:close/>
                    <a:moveTo>
                      <a:pt x="27766" y="88780"/>
                    </a:moveTo>
                    <a:lnTo>
                      <a:pt x="27431" y="89533"/>
                    </a:lnTo>
                    <a:cubicBezTo>
                      <a:pt x="28059" y="89826"/>
                      <a:pt x="28707" y="90098"/>
                      <a:pt x="29335" y="90349"/>
                    </a:cubicBezTo>
                    <a:lnTo>
                      <a:pt x="29649" y="89596"/>
                    </a:lnTo>
                    <a:cubicBezTo>
                      <a:pt x="29021" y="89324"/>
                      <a:pt x="28393" y="89052"/>
                      <a:pt x="27766" y="88780"/>
                    </a:cubicBezTo>
                    <a:close/>
                    <a:moveTo>
                      <a:pt x="65491" y="89010"/>
                    </a:moveTo>
                    <a:cubicBezTo>
                      <a:pt x="64863" y="89282"/>
                      <a:pt x="64236" y="89533"/>
                      <a:pt x="63608" y="89784"/>
                    </a:cubicBezTo>
                    <a:lnTo>
                      <a:pt x="63901" y="90558"/>
                    </a:lnTo>
                    <a:cubicBezTo>
                      <a:pt x="64549" y="90307"/>
                      <a:pt x="65198" y="90035"/>
                      <a:pt x="65826" y="89763"/>
                    </a:cubicBezTo>
                    <a:lnTo>
                      <a:pt x="65491" y="89010"/>
                    </a:lnTo>
                    <a:close/>
                    <a:moveTo>
                      <a:pt x="31574" y="90307"/>
                    </a:moveTo>
                    <a:lnTo>
                      <a:pt x="31302" y="91102"/>
                    </a:lnTo>
                    <a:cubicBezTo>
                      <a:pt x="31950" y="91311"/>
                      <a:pt x="32620" y="91542"/>
                      <a:pt x="33290" y="91751"/>
                    </a:cubicBezTo>
                    <a:lnTo>
                      <a:pt x="33520" y="90956"/>
                    </a:lnTo>
                    <a:cubicBezTo>
                      <a:pt x="32871" y="90746"/>
                      <a:pt x="32202" y="90537"/>
                      <a:pt x="31574" y="90307"/>
                    </a:cubicBezTo>
                    <a:close/>
                    <a:moveTo>
                      <a:pt x="61683" y="90474"/>
                    </a:moveTo>
                    <a:cubicBezTo>
                      <a:pt x="61034" y="90705"/>
                      <a:pt x="60386" y="90914"/>
                      <a:pt x="59737" y="91102"/>
                    </a:cubicBezTo>
                    <a:lnTo>
                      <a:pt x="59967" y="91897"/>
                    </a:lnTo>
                    <a:cubicBezTo>
                      <a:pt x="60637" y="91688"/>
                      <a:pt x="61285" y="91479"/>
                      <a:pt x="61955" y="91270"/>
                    </a:cubicBezTo>
                    <a:lnTo>
                      <a:pt x="61683" y="90474"/>
                    </a:lnTo>
                    <a:close/>
                    <a:moveTo>
                      <a:pt x="35487" y="91500"/>
                    </a:moveTo>
                    <a:lnTo>
                      <a:pt x="35277" y="92295"/>
                    </a:lnTo>
                    <a:cubicBezTo>
                      <a:pt x="35968" y="92462"/>
                      <a:pt x="36637" y="92630"/>
                      <a:pt x="37307" y="92776"/>
                    </a:cubicBezTo>
                    <a:lnTo>
                      <a:pt x="37474" y="91960"/>
                    </a:lnTo>
                    <a:cubicBezTo>
                      <a:pt x="36826" y="91814"/>
                      <a:pt x="36156" y="91667"/>
                      <a:pt x="35487" y="91500"/>
                    </a:cubicBezTo>
                    <a:close/>
                    <a:moveTo>
                      <a:pt x="57770" y="91625"/>
                    </a:moveTo>
                    <a:cubicBezTo>
                      <a:pt x="57101" y="91772"/>
                      <a:pt x="56431" y="91918"/>
                      <a:pt x="55762" y="92065"/>
                    </a:cubicBezTo>
                    <a:lnTo>
                      <a:pt x="55929" y="92860"/>
                    </a:lnTo>
                    <a:cubicBezTo>
                      <a:pt x="56598" y="92734"/>
                      <a:pt x="57289" y="92588"/>
                      <a:pt x="57959" y="92420"/>
                    </a:cubicBezTo>
                    <a:lnTo>
                      <a:pt x="57770" y="91625"/>
                    </a:lnTo>
                    <a:close/>
                    <a:moveTo>
                      <a:pt x="39504" y="92337"/>
                    </a:moveTo>
                    <a:lnTo>
                      <a:pt x="39357" y="93153"/>
                    </a:lnTo>
                    <a:cubicBezTo>
                      <a:pt x="40048" y="93257"/>
                      <a:pt x="40738" y="93341"/>
                      <a:pt x="41429" y="93425"/>
                    </a:cubicBezTo>
                    <a:lnTo>
                      <a:pt x="41513" y="92609"/>
                    </a:lnTo>
                    <a:cubicBezTo>
                      <a:pt x="40843" y="92525"/>
                      <a:pt x="40173" y="92441"/>
                      <a:pt x="39504" y="92337"/>
                    </a:cubicBezTo>
                    <a:close/>
                    <a:moveTo>
                      <a:pt x="53753" y="92399"/>
                    </a:moveTo>
                    <a:cubicBezTo>
                      <a:pt x="53083" y="92504"/>
                      <a:pt x="52393" y="92588"/>
                      <a:pt x="51723" y="92671"/>
                    </a:cubicBezTo>
                    <a:lnTo>
                      <a:pt x="51807" y="93487"/>
                    </a:lnTo>
                    <a:cubicBezTo>
                      <a:pt x="52497" y="93404"/>
                      <a:pt x="53188" y="93320"/>
                      <a:pt x="53878" y="93215"/>
                    </a:cubicBezTo>
                    <a:lnTo>
                      <a:pt x="53753" y="92399"/>
                    </a:lnTo>
                    <a:close/>
                    <a:moveTo>
                      <a:pt x="43563" y="92797"/>
                    </a:moveTo>
                    <a:lnTo>
                      <a:pt x="43500" y="93613"/>
                    </a:lnTo>
                    <a:cubicBezTo>
                      <a:pt x="44191" y="93676"/>
                      <a:pt x="44881" y="93697"/>
                      <a:pt x="45572" y="93718"/>
                    </a:cubicBezTo>
                    <a:lnTo>
                      <a:pt x="45593" y="92902"/>
                    </a:lnTo>
                    <a:cubicBezTo>
                      <a:pt x="44923" y="92881"/>
                      <a:pt x="44233" y="92839"/>
                      <a:pt x="43563" y="92797"/>
                    </a:cubicBezTo>
                    <a:close/>
                    <a:moveTo>
                      <a:pt x="49673" y="92818"/>
                    </a:moveTo>
                    <a:cubicBezTo>
                      <a:pt x="49003" y="92860"/>
                      <a:pt x="48334" y="92902"/>
                      <a:pt x="47643" y="92902"/>
                    </a:cubicBezTo>
                    <a:lnTo>
                      <a:pt x="47643" y="93739"/>
                    </a:lnTo>
                    <a:cubicBezTo>
                      <a:pt x="48355" y="93718"/>
                      <a:pt x="49045" y="93697"/>
                      <a:pt x="49736" y="93655"/>
                    </a:cubicBezTo>
                    <a:lnTo>
                      <a:pt x="49673" y="92818"/>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69" name="Google Shape;128;p27"/>
            <p:cNvSpPr/>
            <p:nvPr/>
          </p:nvSpPr>
          <p:spPr>
            <a:xfrm rot="5400000">
              <a:off x="309600" y="1389600"/>
              <a:ext cx="376560" cy="347760"/>
            </a:xfrm>
            <a:custGeom>
              <a:avLst/>
              <a:gdLst>
                <a:gd name="textAreaLeft" fmla="*/ 0 w 376560"/>
                <a:gd name="textAreaRight" fmla="*/ 377640 w 376560"/>
                <a:gd name="textAreaTop" fmla="*/ 0 h 347760"/>
                <a:gd name="textAreaBottom" fmla="*/ 348840 h 347760"/>
              </a:gdLst>
              <a:ahLst/>
              <a:rect l="textAreaLeft" t="textAreaTop" r="textAreaRight" b="textAreaBottom"/>
              <a:pathLst>
                <a:path w="16145" h="14221">
                  <a:moveTo>
                    <a:pt x="8069" y="1"/>
                  </a:moveTo>
                  <a:cubicBezTo>
                    <a:pt x="7159" y="1"/>
                    <a:pt x="6233" y="176"/>
                    <a:pt x="5337" y="546"/>
                  </a:cubicBezTo>
                  <a:cubicBezTo>
                    <a:pt x="1735" y="2081"/>
                    <a:pt x="0" y="6250"/>
                    <a:pt x="1534" y="9853"/>
                  </a:cubicBezTo>
                  <a:cubicBezTo>
                    <a:pt x="2661" y="12581"/>
                    <a:pt x="5290" y="14220"/>
                    <a:pt x="8068" y="14220"/>
                  </a:cubicBezTo>
                  <a:cubicBezTo>
                    <a:pt x="8993" y="14220"/>
                    <a:pt x="9933" y="14039"/>
                    <a:pt x="10841" y="13656"/>
                  </a:cubicBezTo>
                  <a:cubicBezTo>
                    <a:pt x="14444" y="12155"/>
                    <a:pt x="16145" y="7985"/>
                    <a:pt x="14644" y="4382"/>
                  </a:cubicBezTo>
                  <a:cubicBezTo>
                    <a:pt x="13487" y="1642"/>
                    <a:pt x="10853" y="1"/>
                    <a:pt x="8069" y="1"/>
                  </a:cubicBezTo>
                  <a:close/>
                </a:path>
              </a:pathLst>
            </a:custGeom>
            <a:solidFill>
              <a:schemeClr val="lt1"/>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1" lang="en-US" sz="1400" spc="-1" strike="noStrike">
                <a:solidFill>
                  <a:srgbClr val="000000"/>
                </a:solidFill>
                <a:latin typeface="Roboto"/>
                <a:ea typeface="Roboto"/>
              </a:endParaRPr>
            </a:p>
          </p:txBody>
        </p:sp>
        <p:sp>
          <p:nvSpPr>
            <p:cNvPr id="70" name="Google Shape;129;p27"/>
            <p:cNvSpPr/>
            <p:nvPr/>
          </p:nvSpPr>
          <p:spPr>
            <a:xfrm rot="5400000">
              <a:off x="625680" y="3403080"/>
              <a:ext cx="376560" cy="347760"/>
            </a:xfrm>
            <a:custGeom>
              <a:avLst/>
              <a:gdLst>
                <a:gd name="textAreaLeft" fmla="*/ 0 w 376560"/>
                <a:gd name="textAreaRight" fmla="*/ 377640 w 376560"/>
                <a:gd name="textAreaTop" fmla="*/ 0 h 347760"/>
                <a:gd name="textAreaBottom" fmla="*/ 348840 h 347760"/>
              </a:gdLst>
              <a:ahLst/>
              <a:rect l="textAreaLeft" t="textAreaTop" r="textAreaRight" b="textAreaBottom"/>
              <a:pathLst>
                <a:path w="16145" h="14221">
                  <a:moveTo>
                    <a:pt x="8041" y="1"/>
                  </a:moveTo>
                  <a:cubicBezTo>
                    <a:pt x="7128" y="1"/>
                    <a:pt x="6200" y="176"/>
                    <a:pt x="5304" y="546"/>
                  </a:cubicBezTo>
                  <a:cubicBezTo>
                    <a:pt x="1701" y="2081"/>
                    <a:pt x="0" y="6250"/>
                    <a:pt x="1501" y="9853"/>
                  </a:cubicBezTo>
                  <a:cubicBezTo>
                    <a:pt x="2652" y="12581"/>
                    <a:pt x="5269" y="14220"/>
                    <a:pt x="8039" y="14220"/>
                  </a:cubicBezTo>
                  <a:cubicBezTo>
                    <a:pt x="8961" y="14220"/>
                    <a:pt x="9900" y="14039"/>
                    <a:pt x="10808" y="13656"/>
                  </a:cubicBezTo>
                  <a:cubicBezTo>
                    <a:pt x="14410" y="12155"/>
                    <a:pt x="16145" y="7985"/>
                    <a:pt x="14610" y="4382"/>
                  </a:cubicBezTo>
                  <a:cubicBezTo>
                    <a:pt x="13479" y="1642"/>
                    <a:pt x="10832" y="1"/>
                    <a:pt x="8041" y="1"/>
                  </a:cubicBezTo>
                  <a:close/>
                </a:path>
              </a:pathLst>
            </a:custGeom>
            <a:solidFill>
              <a:schemeClr val="lt1"/>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1" lang="en-US" sz="1400" spc="-1" strike="noStrike">
                <a:solidFill>
                  <a:srgbClr val="000000"/>
                </a:solidFill>
                <a:latin typeface="Roboto"/>
                <a:ea typeface="Roboto"/>
              </a:endParaRPr>
            </a:p>
          </p:txBody>
        </p:sp>
        <p:sp>
          <p:nvSpPr>
            <p:cNvPr id="71" name="Google Shape;130;p27"/>
            <p:cNvSpPr/>
            <p:nvPr/>
          </p:nvSpPr>
          <p:spPr>
            <a:xfrm rot="5400000">
              <a:off x="631440" y="1856880"/>
              <a:ext cx="365040" cy="347040"/>
            </a:xfrm>
            <a:custGeom>
              <a:avLst/>
              <a:gdLst>
                <a:gd name="textAreaLeft" fmla="*/ 0 w 365040"/>
                <a:gd name="textAreaRight" fmla="*/ 366120 w 365040"/>
                <a:gd name="textAreaTop" fmla="*/ 0 h 347040"/>
                <a:gd name="textAreaBottom" fmla="*/ 348120 h 347040"/>
              </a:gdLst>
              <a:ahLst/>
              <a:rect l="textAreaLeft" t="textAreaTop" r="textAreaRight" b="textAreaBottom"/>
              <a:pathLst>
                <a:path w="15646" h="14194">
                  <a:moveTo>
                    <a:pt x="7810" y="1"/>
                  </a:moveTo>
                  <a:cubicBezTo>
                    <a:pt x="4597" y="1"/>
                    <a:pt x="1673" y="2206"/>
                    <a:pt x="901" y="5462"/>
                  </a:cubicBezTo>
                  <a:cubicBezTo>
                    <a:pt x="1" y="9298"/>
                    <a:pt x="2369" y="13101"/>
                    <a:pt x="6205" y="14002"/>
                  </a:cubicBezTo>
                  <a:cubicBezTo>
                    <a:pt x="6751" y="14131"/>
                    <a:pt x="7298" y="14193"/>
                    <a:pt x="7836" y="14193"/>
                  </a:cubicBezTo>
                  <a:cubicBezTo>
                    <a:pt x="11049" y="14193"/>
                    <a:pt x="13973" y="11988"/>
                    <a:pt x="14745" y="8731"/>
                  </a:cubicBezTo>
                  <a:cubicBezTo>
                    <a:pt x="15645" y="4895"/>
                    <a:pt x="13277" y="1059"/>
                    <a:pt x="9441" y="192"/>
                  </a:cubicBezTo>
                  <a:cubicBezTo>
                    <a:pt x="8895" y="63"/>
                    <a:pt x="8348" y="1"/>
                    <a:pt x="7810" y="1"/>
                  </a:cubicBezTo>
                  <a:close/>
                </a:path>
              </a:pathLst>
            </a:custGeom>
            <a:solidFill>
              <a:schemeClr val="lt1"/>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1" lang="en-US" sz="1400" spc="-1" strike="noStrike">
                <a:solidFill>
                  <a:srgbClr val="000000"/>
                </a:solidFill>
                <a:latin typeface="Roboto"/>
                <a:ea typeface="Roboto"/>
              </a:endParaRPr>
            </a:p>
          </p:txBody>
        </p:sp>
        <p:sp>
          <p:nvSpPr>
            <p:cNvPr id="72" name="Google Shape;131;p27"/>
            <p:cNvSpPr/>
            <p:nvPr/>
          </p:nvSpPr>
          <p:spPr>
            <a:xfrm rot="5400000">
              <a:off x="787680" y="2873520"/>
              <a:ext cx="364320" cy="347040"/>
            </a:xfrm>
            <a:custGeom>
              <a:avLst/>
              <a:gdLst>
                <a:gd name="textAreaLeft" fmla="*/ 0 w 364320"/>
                <a:gd name="textAreaRight" fmla="*/ 365400 w 364320"/>
                <a:gd name="textAreaTop" fmla="*/ 0 h 347040"/>
                <a:gd name="textAreaBottom" fmla="*/ 348120 h 347040"/>
              </a:gdLst>
              <a:ahLst/>
              <a:rect l="textAreaLeft" t="textAreaTop" r="textAreaRight" b="textAreaBottom"/>
              <a:pathLst>
                <a:path w="15612" h="14194">
                  <a:moveTo>
                    <a:pt x="7776" y="1"/>
                  </a:moveTo>
                  <a:cubicBezTo>
                    <a:pt x="4564" y="1"/>
                    <a:pt x="1639" y="2206"/>
                    <a:pt x="868" y="5462"/>
                  </a:cubicBezTo>
                  <a:cubicBezTo>
                    <a:pt x="1" y="9298"/>
                    <a:pt x="2369" y="13101"/>
                    <a:pt x="6172" y="14002"/>
                  </a:cubicBezTo>
                  <a:cubicBezTo>
                    <a:pt x="6722" y="14131"/>
                    <a:pt x="7272" y="14193"/>
                    <a:pt x="7813" y="14193"/>
                  </a:cubicBezTo>
                  <a:cubicBezTo>
                    <a:pt x="11040" y="14193"/>
                    <a:pt x="13940" y="11988"/>
                    <a:pt x="14711" y="8731"/>
                  </a:cubicBezTo>
                  <a:cubicBezTo>
                    <a:pt x="15612" y="4895"/>
                    <a:pt x="13243" y="1059"/>
                    <a:pt x="9407" y="192"/>
                  </a:cubicBezTo>
                  <a:cubicBezTo>
                    <a:pt x="8861" y="63"/>
                    <a:pt x="8315" y="1"/>
                    <a:pt x="7776" y="1"/>
                  </a:cubicBezTo>
                  <a:close/>
                </a:path>
              </a:pathLst>
            </a:custGeom>
            <a:solidFill>
              <a:schemeClr val="lt1"/>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1" lang="en-US" sz="1400" spc="-1" strike="noStrike">
                <a:solidFill>
                  <a:srgbClr val="000000"/>
                </a:solidFill>
                <a:latin typeface="Roboto"/>
                <a:ea typeface="Roboto"/>
              </a:endParaRPr>
            </a:p>
          </p:txBody>
        </p:sp>
        <p:sp>
          <p:nvSpPr>
            <p:cNvPr id="73" name="Google Shape;132;p27"/>
            <p:cNvSpPr/>
            <p:nvPr/>
          </p:nvSpPr>
          <p:spPr>
            <a:xfrm rot="5400000">
              <a:off x="787680" y="2381040"/>
              <a:ext cx="364320" cy="347760"/>
            </a:xfrm>
            <a:custGeom>
              <a:avLst/>
              <a:gdLst>
                <a:gd name="textAreaLeft" fmla="*/ 0 w 364320"/>
                <a:gd name="textAreaRight" fmla="*/ 365400 w 364320"/>
                <a:gd name="textAreaTop" fmla="*/ 0 h 347760"/>
                <a:gd name="textAreaBottom" fmla="*/ 348840 h 347760"/>
              </a:gdLst>
              <a:ahLst/>
              <a:rect l="textAreaLeft" t="textAreaTop" r="textAreaRight" b="textAreaBottom"/>
              <a:pathLst>
                <a:path w="15613" h="14226">
                  <a:moveTo>
                    <a:pt x="7799" y="0"/>
                  </a:moveTo>
                  <a:cubicBezTo>
                    <a:pt x="4566" y="0"/>
                    <a:pt x="1645" y="2209"/>
                    <a:pt x="902" y="5495"/>
                  </a:cubicBezTo>
                  <a:cubicBezTo>
                    <a:pt x="1" y="9298"/>
                    <a:pt x="2369" y="13134"/>
                    <a:pt x="6172" y="14035"/>
                  </a:cubicBezTo>
                  <a:cubicBezTo>
                    <a:pt x="6722" y="14164"/>
                    <a:pt x="7272" y="14226"/>
                    <a:pt x="7812" y="14226"/>
                  </a:cubicBezTo>
                  <a:cubicBezTo>
                    <a:pt x="11039" y="14226"/>
                    <a:pt x="13940" y="12017"/>
                    <a:pt x="14712" y="8731"/>
                  </a:cubicBezTo>
                  <a:cubicBezTo>
                    <a:pt x="15612" y="4928"/>
                    <a:pt x="13244" y="1092"/>
                    <a:pt x="9441" y="192"/>
                  </a:cubicBezTo>
                  <a:cubicBezTo>
                    <a:pt x="8891" y="62"/>
                    <a:pt x="8341" y="0"/>
                    <a:pt x="7799" y="0"/>
                  </a:cubicBezTo>
                  <a:close/>
                </a:path>
              </a:pathLst>
            </a:custGeom>
            <a:solidFill>
              <a:schemeClr val="lt1"/>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1" lang="en-US" sz="1400" spc="-1" strike="noStrike">
                <a:solidFill>
                  <a:srgbClr val="000000"/>
                </a:solidFill>
                <a:latin typeface="Roboto"/>
                <a:ea typeface="Roboto"/>
              </a:endParaRPr>
            </a:p>
          </p:txBody>
        </p:sp>
        <p:sp>
          <p:nvSpPr>
            <p:cNvPr id="74" name="Google Shape;133;p27"/>
            <p:cNvSpPr/>
            <p:nvPr/>
          </p:nvSpPr>
          <p:spPr>
            <a:xfrm rot="5400000">
              <a:off x="309600" y="3876120"/>
              <a:ext cx="376560" cy="347760"/>
            </a:xfrm>
            <a:custGeom>
              <a:avLst/>
              <a:gdLst>
                <a:gd name="textAreaLeft" fmla="*/ 0 w 376560"/>
                <a:gd name="textAreaRight" fmla="*/ 377640 w 376560"/>
                <a:gd name="textAreaTop" fmla="*/ 0 h 347760"/>
                <a:gd name="textAreaBottom" fmla="*/ 348840 h 347760"/>
              </a:gdLst>
              <a:ahLst/>
              <a:rect l="textAreaLeft" t="textAreaTop" r="textAreaRight" b="textAreaBottom"/>
              <a:pathLst>
                <a:path w="16145" h="14221">
                  <a:moveTo>
                    <a:pt x="8041" y="1"/>
                  </a:moveTo>
                  <a:cubicBezTo>
                    <a:pt x="7128" y="1"/>
                    <a:pt x="6200" y="176"/>
                    <a:pt x="5304" y="546"/>
                  </a:cubicBezTo>
                  <a:cubicBezTo>
                    <a:pt x="1701" y="2081"/>
                    <a:pt x="0" y="6250"/>
                    <a:pt x="1501" y="9853"/>
                  </a:cubicBezTo>
                  <a:cubicBezTo>
                    <a:pt x="2652" y="12581"/>
                    <a:pt x="5269" y="14220"/>
                    <a:pt x="8039" y="14220"/>
                  </a:cubicBezTo>
                  <a:cubicBezTo>
                    <a:pt x="8961" y="14220"/>
                    <a:pt x="9900" y="14039"/>
                    <a:pt x="10808" y="13656"/>
                  </a:cubicBezTo>
                  <a:cubicBezTo>
                    <a:pt x="14410" y="12155"/>
                    <a:pt x="16145" y="7985"/>
                    <a:pt x="14610" y="4382"/>
                  </a:cubicBezTo>
                  <a:cubicBezTo>
                    <a:pt x="13479" y="1642"/>
                    <a:pt x="10832" y="1"/>
                    <a:pt x="8041" y="1"/>
                  </a:cubicBezTo>
                  <a:close/>
                </a:path>
              </a:pathLst>
            </a:custGeom>
            <a:solidFill>
              <a:schemeClr val="lt1"/>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1" lang="en-US" sz="1400" spc="-1" strike="noStrike">
                <a:solidFill>
                  <a:srgbClr val="000000"/>
                </a:solidFill>
                <a:latin typeface="Roboto"/>
                <a:ea typeface="Roboto"/>
              </a:endParaRPr>
            </a:p>
          </p:txBody>
        </p:sp>
      </p:grpSp>
      <p:sp>
        <p:nvSpPr>
          <p:cNvPr id="75" name="Google Shape;136;p27"/>
          <p:cNvSpPr/>
          <p:nvPr/>
        </p:nvSpPr>
        <p:spPr>
          <a:xfrm>
            <a:off x="5259600" y="4508280"/>
            <a:ext cx="3605400" cy="71532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76" name="Google Shape;137;p27" descr=""/>
          <p:cNvPicPr/>
          <p:nvPr/>
        </p:nvPicPr>
        <p:blipFill>
          <a:blip r:embed="rId1"/>
          <a:stretch/>
        </p:blipFill>
        <p:spPr>
          <a:xfrm>
            <a:off x="3517560" y="4622400"/>
            <a:ext cx="1740960" cy="386640"/>
          </a:xfrm>
          <a:prstGeom prst="rect">
            <a:avLst/>
          </a:prstGeom>
          <a:noFill/>
          <a:ln w="0">
            <a:noFill/>
          </a:ln>
        </p:spPr>
      </p:pic>
      <p:sp>
        <p:nvSpPr>
          <p:cNvPr id="77" name="PlaceHolder 1"/>
          <p:cNvSpPr>
            <a:spLocks noGrp="1"/>
          </p:cNvSpPr>
          <p:nvPr>
            <p:ph type="subTitle"/>
          </p:nvPr>
        </p:nvSpPr>
        <p:spPr>
          <a:xfrm>
            <a:off x="3197160" y="2276280"/>
            <a:ext cx="5744880" cy="1977480"/>
          </a:xfrm>
          <a:prstGeom prst="rect">
            <a:avLst/>
          </a:prstGeom>
          <a:noFill/>
          <a:ln w="0">
            <a:noFill/>
          </a:ln>
        </p:spPr>
        <p:txBody>
          <a:bodyPr lIns="91440" rIns="91440" tIns="91440" bIns="91440" anchor="t">
            <a:noAutofit/>
          </a:bodyPr>
          <a:p>
            <a:pPr marL="457200" indent="-343080" algn="ctr">
              <a:lnSpc>
                <a:spcPct val="100000"/>
              </a:lnSpc>
              <a:spcAft>
                <a:spcPts val="300"/>
              </a:spcAft>
              <a:tabLst>
                <a:tab algn="l" pos="0"/>
              </a:tabLst>
            </a:pPr>
            <a:r>
              <a:rPr b="0" lang="fi-FI" sz="1400" spc="-1" strike="noStrike">
                <a:solidFill>
                  <a:srgbClr val="000000"/>
                </a:solidFill>
                <a:latin typeface="Fira Sans Condensed"/>
                <a:ea typeface="Roboto"/>
              </a:rPr>
              <a:t>Presenters:</a:t>
            </a:r>
            <a:endParaRPr b="0" lang="en-US" sz="1400" spc="-1" strike="noStrike">
              <a:solidFill>
                <a:srgbClr val="000000"/>
              </a:solidFill>
              <a:latin typeface="Calibri"/>
            </a:endParaRPr>
          </a:p>
          <a:p>
            <a:pPr marL="457200" indent="-343080" algn="ctr">
              <a:lnSpc>
                <a:spcPct val="100000"/>
              </a:lnSpc>
              <a:tabLst>
                <a:tab algn="l" pos="0"/>
              </a:tabLst>
            </a:pPr>
            <a:r>
              <a:rPr b="0" lang="fi-FI" sz="1400" spc="-1" strike="noStrike">
                <a:solidFill>
                  <a:srgbClr val="000000"/>
                </a:solidFill>
                <a:latin typeface="Fira Sans Condensed"/>
                <a:ea typeface="Roboto"/>
              </a:rPr>
              <a:t> </a:t>
            </a:r>
            <a:r>
              <a:rPr b="1" lang="en-GB" sz="1400" spc="-1" strike="noStrike">
                <a:solidFill>
                  <a:srgbClr val="000000"/>
                </a:solidFill>
                <a:latin typeface="Fira Sans Condensed"/>
                <a:ea typeface="Roboto"/>
              </a:rPr>
              <a:t>Mari Myllym</a:t>
            </a:r>
            <a:r>
              <a:rPr b="1" lang="fi-FI" sz="1400" spc="-1" strike="noStrike">
                <a:solidFill>
                  <a:srgbClr val="000000"/>
                </a:solidFill>
                <a:latin typeface="Fira Sans Condensed"/>
                <a:ea typeface="Roboto"/>
              </a:rPr>
              <a:t>äki</a:t>
            </a:r>
            <a:r>
              <a:rPr b="1" lang="en-GB" sz="1400" spc="-1" strike="noStrike" baseline="30000">
                <a:solidFill>
                  <a:srgbClr val="000000"/>
                </a:solidFill>
                <a:latin typeface="Fira Sans Condensed"/>
                <a:ea typeface="Roboto"/>
              </a:rPr>
              <a:t>1</a:t>
            </a:r>
            <a:r>
              <a:rPr b="1" lang="en-GB" sz="1400" spc="-1" strike="noStrike">
                <a:solidFill>
                  <a:srgbClr val="000000"/>
                </a:solidFill>
                <a:latin typeface="Fira Sans Condensed"/>
                <a:ea typeface="Roboto"/>
              </a:rPr>
              <a:t>, Jukka Miettinen</a:t>
            </a:r>
            <a:r>
              <a:rPr b="1" lang="en-GB" sz="1400" spc="-1" strike="noStrike" baseline="30000">
                <a:solidFill>
                  <a:srgbClr val="000000"/>
                </a:solidFill>
                <a:latin typeface="Fira Sans Condensed"/>
                <a:ea typeface="Roboto"/>
              </a:rPr>
              <a:t>2</a:t>
            </a:r>
            <a:r>
              <a:rPr b="1" lang="en-GB" sz="1400" spc="-1" strike="noStrike">
                <a:solidFill>
                  <a:srgbClr val="000000"/>
                </a:solidFill>
                <a:latin typeface="Fira Sans Condensed"/>
                <a:ea typeface="Roboto"/>
              </a:rPr>
              <a:t>, Ivo Kohn</a:t>
            </a:r>
            <a:r>
              <a:rPr b="1" lang="en-GB" sz="1400" spc="-1" strike="noStrike" baseline="30000">
                <a:solidFill>
                  <a:srgbClr val="000000"/>
                </a:solidFill>
                <a:latin typeface="Fira Sans Condensed"/>
                <a:ea typeface="Roboto"/>
              </a:rPr>
              <a:t>3</a:t>
            </a:r>
            <a:r>
              <a:rPr b="1" lang="en-GB" sz="1400" spc="-1" strike="noStrike">
                <a:solidFill>
                  <a:srgbClr val="000000"/>
                </a:solidFill>
                <a:latin typeface="Fira Sans Condensed"/>
                <a:ea typeface="Roboto"/>
              </a:rPr>
              <a:t> and Alessandro Cescatti</a:t>
            </a:r>
            <a:r>
              <a:rPr b="1" lang="en-GB" sz="1400" spc="-1" strike="noStrike" baseline="30000">
                <a:solidFill>
                  <a:srgbClr val="000000"/>
                </a:solidFill>
                <a:latin typeface="Fira Sans Condensed"/>
                <a:ea typeface="Roboto"/>
              </a:rPr>
              <a:t>4</a:t>
            </a:r>
            <a:endParaRPr b="0" lang="en-US" sz="1400" spc="-1" strike="noStrike">
              <a:solidFill>
                <a:srgbClr val="000000"/>
              </a:solidFill>
              <a:latin typeface="Calibri"/>
            </a:endParaRPr>
          </a:p>
          <a:p>
            <a:pPr marL="457200" indent="-343080" algn="ctr">
              <a:lnSpc>
                <a:spcPct val="100000"/>
              </a:lnSpc>
              <a:tabLst>
                <a:tab algn="l" pos="0"/>
              </a:tabLst>
            </a:pPr>
            <a:endParaRPr b="0" lang="en-US" sz="1200" spc="-1" strike="noStrike">
              <a:solidFill>
                <a:srgbClr val="000000"/>
              </a:solidFill>
              <a:latin typeface="Calibri"/>
            </a:endParaRPr>
          </a:p>
          <a:p>
            <a:pPr marL="457200" indent="-343080" algn="ctr">
              <a:lnSpc>
                <a:spcPct val="100000"/>
              </a:lnSpc>
              <a:tabLst>
                <a:tab algn="l" pos="0"/>
              </a:tabLst>
            </a:pPr>
            <a:r>
              <a:rPr b="0" i="1" lang="en-GB" sz="1200" spc="-1" strike="noStrike" baseline="30000">
                <a:solidFill>
                  <a:srgbClr val="000000"/>
                </a:solidFill>
                <a:latin typeface="Fira Sans Condensed"/>
                <a:ea typeface="Roboto"/>
              </a:rPr>
              <a:t>1</a:t>
            </a:r>
            <a:r>
              <a:rPr b="0" i="1" lang="en-GB" sz="1200" spc="-1" strike="noStrike">
                <a:solidFill>
                  <a:srgbClr val="000000"/>
                </a:solidFill>
                <a:latin typeface="Fira Sans Condensed"/>
                <a:ea typeface="Roboto"/>
              </a:rPr>
              <a:t>Natural Resources Institute Finland, Finland, </a:t>
            </a:r>
            <a:r>
              <a:rPr b="0" i="1" lang="en-GB" sz="1200" spc="-1" strike="noStrike" baseline="30000">
                <a:solidFill>
                  <a:srgbClr val="000000"/>
                </a:solidFill>
                <a:latin typeface="Fira Sans Condensed"/>
                <a:ea typeface="Roboto"/>
              </a:rPr>
              <a:t>2</a:t>
            </a:r>
            <a:r>
              <a:rPr b="0" i="1" lang="en-GB" sz="1200" spc="-1" strike="noStrike">
                <a:solidFill>
                  <a:srgbClr val="000000"/>
                </a:solidFill>
                <a:latin typeface="Fira Sans Condensed"/>
                <a:ea typeface="Roboto"/>
              </a:rPr>
              <a:t>VTT Technical Research Centre of Finland, Finland, </a:t>
            </a:r>
            <a:r>
              <a:rPr b="0" i="1" lang="en-GB" sz="1200" spc="-1" strike="noStrike" baseline="30000">
                <a:solidFill>
                  <a:srgbClr val="000000"/>
                </a:solidFill>
                <a:latin typeface="Fira Sans Condensed"/>
                <a:ea typeface="Roboto"/>
              </a:rPr>
              <a:t>3</a:t>
            </a:r>
            <a:r>
              <a:rPr b="0" i="1" lang="en-GB" sz="1200" spc="-1" strike="noStrike">
                <a:solidFill>
                  <a:srgbClr val="000000"/>
                </a:solidFill>
                <a:latin typeface="Fira Sans Condensed"/>
                <a:ea typeface="Roboto"/>
              </a:rPr>
              <a:t>Czech Forestry Institute, Czechia, </a:t>
            </a:r>
            <a:r>
              <a:rPr b="0" i="1" lang="en-GB" sz="1200" spc="-1" strike="noStrike" baseline="30000">
                <a:solidFill>
                  <a:srgbClr val="000000"/>
                </a:solidFill>
                <a:latin typeface="Fira Sans Condensed"/>
                <a:ea typeface="Roboto"/>
              </a:rPr>
              <a:t>4</a:t>
            </a:r>
            <a:r>
              <a:rPr b="0" i="1" lang="en-GB" sz="1200" spc="-1" strike="noStrike">
                <a:solidFill>
                  <a:srgbClr val="000000"/>
                </a:solidFill>
                <a:latin typeface="Fira Sans Condensed"/>
                <a:ea typeface="Roboto"/>
              </a:rPr>
              <a:t>EC Joint Research Centre, Italy</a:t>
            </a:r>
            <a:endParaRPr b="0" lang="en-US" sz="1200" spc="-1" strike="noStrike">
              <a:solidFill>
                <a:srgbClr val="000000"/>
              </a:solidFill>
              <a:latin typeface="Calibri"/>
            </a:endParaRPr>
          </a:p>
          <a:p>
            <a:pPr marL="457200" indent="-343080" algn="ctr">
              <a:lnSpc>
                <a:spcPct val="100000"/>
              </a:lnSpc>
              <a:tabLst>
                <a:tab algn="l" pos="0"/>
              </a:tabLst>
            </a:pPr>
            <a:endParaRPr b="0" lang="en-US" sz="1400" spc="-1" strike="noStrike">
              <a:solidFill>
                <a:srgbClr val="000000"/>
              </a:solidFill>
              <a:latin typeface="Calibri"/>
            </a:endParaRPr>
          </a:p>
          <a:p>
            <a:pPr marL="457200" indent="-343080" algn="ctr">
              <a:lnSpc>
                <a:spcPct val="100000"/>
              </a:lnSpc>
              <a:tabLst>
                <a:tab algn="l" pos="0"/>
              </a:tabLst>
            </a:pPr>
            <a:r>
              <a:rPr b="0" lang="fi-FI" sz="1400" spc="-1" strike="noStrike">
                <a:solidFill>
                  <a:srgbClr val="000000"/>
                </a:solidFill>
                <a:latin typeface="Fira Sans Condensed"/>
                <a:ea typeface="Roboto"/>
              </a:rPr>
              <a:t>PathFinder final conference</a:t>
            </a:r>
            <a:endParaRPr b="0" lang="en-US" sz="1400" spc="-1" strike="noStrike">
              <a:solidFill>
                <a:srgbClr val="000000"/>
              </a:solidFill>
              <a:latin typeface="Calibri"/>
            </a:endParaRPr>
          </a:p>
          <a:p>
            <a:pPr marL="457200" indent="-343080" algn="ctr">
              <a:lnSpc>
                <a:spcPct val="100000"/>
              </a:lnSpc>
              <a:tabLst>
                <a:tab algn="l" pos="0"/>
              </a:tabLst>
            </a:pPr>
            <a:r>
              <a:rPr b="0" lang="fi-FI" sz="1400" spc="-1" strike="noStrike">
                <a:solidFill>
                  <a:srgbClr val="000000"/>
                </a:solidFill>
                <a:latin typeface="Fira Sans Condensed"/>
                <a:ea typeface="Roboto"/>
              </a:rPr>
              <a:t>Brussels, 16 Jun 2026</a:t>
            </a:r>
            <a:endParaRPr b="0" lang="en-US" sz="1400" spc="-1" strike="noStrike">
              <a:solidFill>
                <a:srgbClr val="000000"/>
              </a:solidFill>
              <a:latin typeface="Calibri"/>
            </a:endParaRPr>
          </a:p>
          <a:p>
            <a:pPr marL="457200" indent="-343080" algn="ctr">
              <a:lnSpc>
                <a:spcPct val="100000"/>
              </a:lnSpc>
              <a:tabLst>
                <a:tab algn="l" pos="0"/>
              </a:tabLst>
            </a:pPr>
            <a:endParaRPr b="0" lang="en-US" sz="1400" spc="-1" strike="noStrike">
              <a:solidFill>
                <a:srgbClr val="000000"/>
              </a:solidFill>
              <a:latin typeface="Calibri"/>
            </a:endParaRPr>
          </a:p>
        </p:txBody>
      </p:sp>
      <p:sp>
        <p:nvSpPr>
          <p:cNvPr id="78" name="PlaceHolder 2"/>
          <p:cNvSpPr>
            <a:spLocks noGrp="1"/>
          </p:cNvSpPr>
          <p:nvPr>
            <p:ph type="title"/>
          </p:nvPr>
        </p:nvSpPr>
        <p:spPr>
          <a:xfrm>
            <a:off x="3485520" y="1060560"/>
            <a:ext cx="5589360" cy="1170000"/>
          </a:xfrm>
          <a:prstGeom prst="rect">
            <a:avLst/>
          </a:prstGeom>
          <a:noFill/>
          <a:ln w="0">
            <a:noFill/>
          </a:ln>
        </p:spPr>
        <p:txBody>
          <a:bodyPr lIns="91440" rIns="91440" tIns="91440" bIns="91440" anchor="b">
            <a:noAutofit/>
          </a:bodyPr>
          <a:p>
            <a:pPr indent="0" algn="ctr">
              <a:lnSpc>
                <a:spcPct val="80000"/>
              </a:lnSpc>
              <a:buNone/>
              <a:tabLst>
                <a:tab algn="l" pos="0"/>
              </a:tabLst>
            </a:pPr>
            <a:r>
              <a:rPr b="0" lang="en-US" sz="3200" spc="-1" strike="noStrike">
                <a:solidFill>
                  <a:schemeClr val="lt1">
                    <a:lumMod val="10000"/>
                  </a:schemeClr>
                </a:solidFill>
                <a:latin typeface="Fira Sans Extra Condensed Medium"/>
                <a:ea typeface="Fira Sans Extra Condensed Medium"/>
              </a:rPr>
              <a:t>Mapping &amp; Estimation Platform</a:t>
            </a:r>
            <a:endParaRPr b="0" lang="en-US" sz="3200" spc="-1" strike="noStrike">
              <a:solidFill>
                <a:srgbClr val="000000"/>
              </a:solidFill>
              <a:latin typeface="Calibri"/>
            </a:endParaRPr>
          </a:p>
        </p:txBody>
      </p:sp>
      <p:pic>
        <p:nvPicPr>
          <p:cNvPr id="79" name="Picture 2" descr=""/>
          <p:cNvPicPr/>
          <p:nvPr/>
        </p:nvPicPr>
        <p:blipFill>
          <a:blip r:embed="rId2"/>
          <a:stretch/>
        </p:blipFill>
        <p:spPr>
          <a:xfrm>
            <a:off x="1459080" y="60840"/>
            <a:ext cx="506160" cy="339480"/>
          </a:xfrm>
          <a:prstGeom prst="rect">
            <a:avLst/>
          </a:prstGeom>
          <a:noFill/>
          <a:ln w="0">
            <a:noFill/>
          </a:ln>
        </p:spPr>
      </p:pic>
      <p:pic>
        <p:nvPicPr>
          <p:cNvPr id="80" name="Picture 3" descr=""/>
          <p:cNvPicPr/>
          <p:nvPr/>
        </p:nvPicPr>
        <p:blipFill>
          <a:blip r:embed="rId3"/>
          <a:stretch/>
        </p:blipFill>
        <p:spPr>
          <a:xfrm>
            <a:off x="2726640" y="36360"/>
            <a:ext cx="1027800" cy="374040"/>
          </a:xfrm>
          <a:prstGeom prst="rect">
            <a:avLst/>
          </a:prstGeom>
          <a:noFill/>
          <a:ln w="0">
            <a:noFill/>
          </a:ln>
        </p:spPr>
      </p:pic>
      <p:pic>
        <p:nvPicPr>
          <p:cNvPr id="81" name="Picture 4" descr=""/>
          <p:cNvPicPr/>
          <p:nvPr/>
        </p:nvPicPr>
        <p:blipFill>
          <a:blip r:embed="rId4"/>
          <a:stretch/>
        </p:blipFill>
        <p:spPr>
          <a:xfrm>
            <a:off x="10440" y="-1440"/>
            <a:ext cx="545400" cy="489600"/>
          </a:xfrm>
          <a:prstGeom prst="rect">
            <a:avLst/>
          </a:prstGeom>
          <a:noFill/>
          <a:ln w="0">
            <a:noFill/>
          </a:ln>
        </p:spPr>
      </p:pic>
      <p:pic>
        <p:nvPicPr>
          <p:cNvPr id="82" name="Picture 2" descr="nli.gov.cz – Národní lesnický institut"/>
          <p:cNvPicPr/>
          <p:nvPr/>
        </p:nvPicPr>
        <p:blipFill>
          <a:blip r:embed="rId5"/>
          <a:stretch/>
        </p:blipFill>
        <p:spPr>
          <a:xfrm>
            <a:off x="677880" y="10080"/>
            <a:ext cx="653400" cy="400320"/>
          </a:xfrm>
          <a:prstGeom prst="rect">
            <a:avLst/>
          </a:prstGeom>
          <a:noFill/>
          <a:ln w="0">
            <a:noFill/>
          </a:ln>
        </p:spPr>
      </p:pic>
      <p:pic>
        <p:nvPicPr>
          <p:cNvPr id="83" name="Picture 2" descr="The Joint Research Centre (JRC) launches collaborative doctoral  partnerships | AEC"/>
          <p:cNvPicPr/>
          <p:nvPr/>
        </p:nvPicPr>
        <p:blipFill>
          <a:blip r:embed="rId6"/>
          <a:srcRect l="0" t="11895" r="0" b="0"/>
          <a:stretch/>
        </p:blipFill>
        <p:spPr>
          <a:xfrm>
            <a:off x="2092680" y="-1440"/>
            <a:ext cx="520200" cy="458280"/>
          </a:xfrm>
          <a:prstGeom prst="rect">
            <a:avLst/>
          </a:prstGeom>
          <a:noFill/>
          <a:ln w="0">
            <a:noFill/>
          </a:ln>
        </p:spPr>
      </p:pic>
      <p:pic>
        <p:nvPicPr>
          <p:cNvPr id="84" name="Google Shape;134;p27" descr=""/>
          <p:cNvPicPr/>
          <p:nvPr/>
        </p:nvPicPr>
        <p:blipFill>
          <a:blip r:embed="rId7"/>
          <a:stretch/>
        </p:blipFill>
        <p:spPr>
          <a:xfrm>
            <a:off x="4173480" y="297720"/>
            <a:ext cx="4185360" cy="1044360"/>
          </a:xfrm>
          <a:prstGeom prst="rect">
            <a:avLst/>
          </a:prstGeom>
          <a:noFill/>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Google Shape;142;p28"/>
          <p:cNvSpPr/>
          <p:nvPr/>
        </p:nvSpPr>
        <p:spPr>
          <a:xfrm>
            <a:off x="381960" y="856080"/>
            <a:ext cx="2532600" cy="1660320"/>
          </a:xfrm>
          <a:custGeom>
            <a:avLst/>
            <a:gdLst>
              <a:gd name="textAreaLeft" fmla="*/ 0 w 2532600"/>
              <a:gd name="textAreaRight" fmla="*/ 2533680 w 2532600"/>
              <a:gd name="textAreaTop" fmla="*/ 0 h 1660320"/>
              <a:gd name="textAreaBottom" fmla="*/ 1661400 h 166032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l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86" name="Google Shape;143;p28"/>
          <p:cNvSpPr/>
          <p:nvPr/>
        </p:nvSpPr>
        <p:spPr>
          <a:xfrm>
            <a:off x="381960" y="2602440"/>
            <a:ext cx="2532600" cy="1660320"/>
          </a:xfrm>
          <a:custGeom>
            <a:avLst/>
            <a:gdLst>
              <a:gd name="textAreaLeft" fmla="*/ 0 w 2532600"/>
              <a:gd name="textAreaRight" fmla="*/ 2533680 w 2532600"/>
              <a:gd name="textAreaTop" fmla="*/ 0 h 1660320"/>
              <a:gd name="textAreaBottom" fmla="*/ 1661400 h 166032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l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87" name="Google Shape;144;p28"/>
          <p:cNvSpPr/>
          <p:nvPr/>
        </p:nvSpPr>
        <p:spPr>
          <a:xfrm>
            <a:off x="6228000" y="856080"/>
            <a:ext cx="2532600" cy="1660320"/>
          </a:xfrm>
          <a:custGeom>
            <a:avLst/>
            <a:gdLst>
              <a:gd name="textAreaLeft" fmla="*/ 0 w 2532600"/>
              <a:gd name="textAreaRight" fmla="*/ 2533680 w 2532600"/>
              <a:gd name="textAreaTop" fmla="*/ 0 h 1660320"/>
              <a:gd name="textAreaBottom" fmla="*/ 1661400 h 166032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l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88" name="Google Shape;145;p28"/>
          <p:cNvSpPr/>
          <p:nvPr/>
        </p:nvSpPr>
        <p:spPr>
          <a:xfrm>
            <a:off x="6228000" y="2602440"/>
            <a:ext cx="2532600" cy="1660320"/>
          </a:xfrm>
          <a:custGeom>
            <a:avLst/>
            <a:gdLst>
              <a:gd name="textAreaLeft" fmla="*/ 0 w 2532600"/>
              <a:gd name="textAreaRight" fmla="*/ 2533680 w 2532600"/>
              <a:gd name="textAreaTop" fmla="*/ 0 h 1660320"/>
              <a:gd name="textAreaBottom" fmla="*/ 1661400 h 166032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l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89" name="PlaceHolder 1"/>
          <p:cNvSpPr>
            <a:spLocks noGrp="1"/>
          </p:cNvSpPr>
          <p:nvPr>
            <p:ph type="title"/>
          </p:nvPr>
        </p:nvSpPr>
        <p:spPr>
          <a:xfrm>
            <a:off x="1282320" y="297000"/>
            <a:ext cx="6578280" cy="48024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GB" sz="3000" spc="-1" strike="noStrike">
                <a:solidFill>
                  <a:srgbClr val="000000"/>
                </a:solidFill>
                <a:latin typeface="Fira Sans Extra Condensed Medium"/>
                <a:ea typeface="Fira Sans Extra Condensed Medium"/>
              </a:rPr>
              <a:t>Outline</a:t>
            </a:r>
            <a:endParaRPr b="0" lang="en-US" sz="3000" spc="-1" strike="noStrike">
              <a:solidFill>
                <a:srgbClr val="000000"/>
              </a:solidFill>
              <a:latin typeface="Calibri"/>
            </a:endParaRPr>
          </a:p>
        </p:txBody>
      </p:sp>
      <p:sp>
        <p:nvSpPr>
          <p:cNvPr id="90" name="Google Shape;147;p28"/>
          <p:cNvSpPr/>
          <p:nvPr/>
        </p:nvSpPr>
        <p:spPr>
          <a:xfrm>
            <a:off x="699120" y="2647440"/>
            <a:ext cx="1893960" cy="477360"/>
          </a:xfrm>
          <a:prstGeom prst="rect">
            <a:avLst/>
          </a:prstGeom>
          <a:noFill/>
          <a:ln w="0">
            <a:noFill/>
          </a:ln>
        </p:spPr>
        <p:style>
          <a:lnRef idx="0"/>
          <a:fillRef idx="0"/>
          <a:effectRef idx="0"/>
          <a:fontRef idx="minor"/>
        </p:style>
        <p:txBody>
          <a:bodyPr lIns="90000" rIns="90000" tIns="91440" bIns="91440" anchor="t">
            <a:noAutofit/>
          </a:bodyPr>
          <a:p>
            <a:pPr algn="ctr">
              <a:lnSpc>
                <a:spcPct val="115000"/>
              </a:lnSpc>
              <a:spcAft>
                <a:spcPts val="1599"/>
              </a:spcAft>
              <a:tabLst>
                <a:tab algn="l" pos="0"/>
              </a:tabLst>
            </a:pPr>
            <a:r>
              <a:rPr b="1" lang="en-GB" sz="2000" spc="-1" strike="noStrike">
                <a:solidFill>
                  <a:schemeClr val="dk2"/>
                </a:solidFill>
                <a:latin typeface="Roboto"/>
                <a:ea typeface="Roboto"/>
              </a:rPr>
              <a:t>II</a:t>
            </a:r>
            <a:endParaRPr b="0" lang="en-US" sz="2000" spc="-1" strike="noStrike">
              <a:solidFill>
                <a:srgbClr val="000000"/>
              </a:solidFill>
              <a:latin typeface="Calibri"/>
            </a:endParaRPr>
          </a:p>
        </p:txBody>
      </p:sp>
      <p:sp>
        <p:nvSpPr>
          <p:cNvPr id="91" name="Google Shape;148;p28"/>
          <p:cNvSpPr/>
          <p:nvPr/>
        </p:nvSpPr>
        <p:spPr>
          <a:xfrm>
            <a:off x="699120" y="886680"/>
            <a:ext cx="1893960" cy="477360"/>
          </a:xfrm>
          <a:prstGeom prst="rect">
            <a:avLst/>
          </a:prstGeom>
          <a:noFill/>
          <a:ln w="0">
            <a:noFill/>
          </a:ln>
        </p:spPr>
        <p:style>
          <a:lnRef idx="0"/>
          <a:fillRef idx="0"/>
          <a:effectRef idx="0"/>
          <a:fontRef idx="minor"/>
        </p:style>
        <p:txBody>
          <a:bodyPr lIns="90000" rIns="90000" tIns="91440" bIns="91440" anchor="t">
            <a:noAutofit/>
          </a:bodyPr>
          <a:p>
            <a:pPr algn="ctr">
              <a:lnSpc>
                <a:spcPct val="115000"/>
              </a:lnSpc>
              <a:spcAft>
                <a:spcPts val="1599"/>
              </a:spcAft>
              <a:tabLst>
                <a:tab algn="l" pos="0"/>
              </a:tabLst>
            </a:pPr>
            <a:r>
              <a:rPr b="1" lang="en-GB" sz="2000" spc="-1" strike="noStrike">
                <a:solidFill>
                  <a:schemeClr val="accent5"/>
                </a:solidFill>
                <a:latin typeface="Roboto"/>
                <a:ea typeface="Roboto"/>
              </a:rPr>
              <a:t>I</a:t>
            </a:r>
            <a:endParaRPr b="0" lang="en-US" sz="2000" spc="-1" strike="noStrike">
              <a:solidFill>
                <a:srgbClr val="000000"/>
              </a:solidFill>
              <a:latin typeface="Calibri"/>
            </a:endParaRPr>
          </a:p>
        </p:txBody>
      </p:sp>
      <p:sp>
        <p:nvSpPr>
          <p:cNvPr id="92" name="Google Shape;149;p28"/>
          <p:cNvSpPr/>
          <p:nvPr/>
        </p:nvSpPr>
        <p:spPr>
          <a:xfrm>
            <a:off x="6554880" y="2560320"/>
            <a:ext cx="1898640" cy="477360"/>
          </a:xfrm>
          <a:prstGeom prst="rect">
            <a:avLst/>
          </a:prstGeom>
          <a:noFill/>
          <a:ln w="0">
            <a:noFill/>
          </a:ln>
        </p:spPr>
        <p:style>
          <a:lnRef idx="0"/>
          <a:fillRef idx="0"/>
          <a:effectRef idx="0"/>
          <a:fontRef idx="minor"/>
        </p:style>
        <p:txBody>
          <a:bodyPr lIns="90000" rIns="90000" tIns="91440" bIns="91440" anchor="t">
            <a:noAutofit/>
          </a:bodyPr>
          <a:p>
            <a:pPr algn="ctr">
              <a:lnSpc>
                <a:spcPct val="115000"/>
              </a:lnSpc>
              <a:spcAft>
                <a:spcPts val="1599"/>
              </a:spcAft>
              <a:tabLst>
                <a:tab algn="l" pos="0"/>
              </a:tabLst>
            </a:pPr>
            <a:r>
              <a:rPr b="1" lang="en-GB" sz="2000" spc="-1" strike="noStrike">
                <a:solidFill>
                  <a:schemeClr val="accent3"/>
                </a:solidFill>
                <a:latin typeface="Roboto"/>
                <a:ea typeface="Roboto"/>
              </a:rPr>
              <a:t>IV</a:t>
            </a:r>
            <a:endParaRPr b="0" lang="en-US" sz="2000" spc="-1" strike="noStrike">
              <a:solidFill>
                <a:srgbClr val="000000"/>
              </a:solidFill>
              <a:latin typeface="Calibri"/>
            </a:endParaRPr>
          </a:p>
        </p:txBody>
      </p:sp>
      <p:sp>
        <p:nvSpPr>
          <p:cNvPr id="93" name="Google Shape;150;p28"/>
          <p:cNvSpPr/>
          <p:nvPr/>
        </p:nvSpPr>
        <p:spPr>
          <a:xfrm>
            <a:off x="6543000" y="851040"/>
            <a:ext cx="1898640" cy="477360"/>
          </a:xfrm>
          <a:prstGeom prst="rect">
            <a:avLst/>
          </a:prstGeom>
          <a:noFill/>
          <a:ln w="0">
            <a:noFill/>
          </a:ln>
        </p:spPr>
        <p:style>
          <a:lnRef idx="0"/>
          <a:fillRef idx="0"/>
          <a:effectRef idx="0"/>
          <a:fontRef idx="minor"/>
        </p:style>
        <p:txBody>
          <a:bodyPr lIns="90000" rIns="90000" tIns="91440" bIns="91440" anchor="t">
            <a:noAutofit/>
          </a:bodyPr>
          <a:p>
            <a:pPr algn="ctr">
              <a:lnSpc>
                <a:spcPct val="115000"/>
              </a:lnSpc>
              <a:spcAft>
                <a:spcPts val="1599"/>
              </a:spcAft>
              <a:tabLst>
                <a:tab algn="l" pos="0"/>
              </a:tabLst>
            </a:pPr>
            <a:r>
              <a:rPr b="1" lang="en-GB" sz="2000" spc="-1" strike="noStrike">
                <a:solidFill>
                  <a:schemeClr val="accent6"/>
                </a:solidFill>
                <a:latin typeface="Roboto"/>
                <a:ea typeface="Roboto"/>
              </a:rPr>
              <a:t>III</a:t>
            </a:r>
            <a:endParaRPr b="0" lang="en-US" sz="2000" spc="-1" strike="noStrike">
              <a:solidFill>
                <a:srgbClr val="000000"/>
              </a:solidFill>
              <a:latin typeface="Calibri"/>
            </a:endParaRPr>
          </a:p>
        </p:txBody>
      </p:sp>
      <p:grpSp>
        <p:nvGrpSpPr>
          <p:cNvPr id="94" name="Google Shape;151;p28"/>
          <p:cNvGrpSpPr/>
          <p:nvPr/>
        </p:nvGrpSpPr>
        <p:grpSpPr>
          <a:xfrm>
            <a:off x="3429360" y="965880"/>
            <a:ext cx="2284200" cy="3205440"/>
            <a:chOff x="3429360" y="965880"/>
            <a:chExt cx="2284200" cy="3205440"/>
          </a:xfrm>
        </p:grpSpPr>
        <p:sp>
          <p:nvSpPr>
            <p:cNvPr id="95" name="Google Shape;152;p28"/>
            <p:cNvSpPr/>
            <p:nvPr/>
          </p:nvSpPr>
          <p:spPr>
            <a:xfrm>
              <a:off x="4674960" y="3167280"/>
              <a:ext cx="150120" cy="962640"/>
            </a:xfrm>
            <a:custGeom>
              <a:avLst/>
              <a:gdLst>
                <a:gd name="textAreaLeft" fmla="*/ 0 w 150120"/>
                <a:gd name="textAreaRight" fmla="*/ 151200 w 150120"/>
                <a:gd name="textAreaTop" fmla="*/ 0 h 962640"/>
                <a:gd name="textAreaBottom" fmla="*/ 963720 h 962640"/>
              </a:gdLst>
              <a:ahLst/>
              <a:rect l="textAreaLeft" t="textAreaTop" r="textAreaRight" b="textAreaBottom"/>
              <a:pathLst>
                <a:path w="890" h="7433">
                  <a:moveTo>
                    <a:pt x="729" y="1"/>
                  </a:moveTo>
                  <a:lnTo>
                    <a:pt x="729" y="1"/>
                  </a:lnTo>
                  <a:cubicBezTo>
                    <a:pt x="180" y="2414"/>
                    <a:pt x="0" y="4898"/>
                    <a:pt x="198" y="7364"/>
                  </a:cubicBezTo>
                  <a:lnTo>
                    <a:pt x="459" y="7432"/>
                  </a:lnTo>
                  <a:cubicBezTo>
                    <a:pt x="800" y="4971"/>
                    <a:pt x="890" y="2480"/>
                    <a:pt x="729" y="1"/>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96" name="Google Shape;153;p28"/>
            <p:cNvSpPr/>
            <p:nvPr/>
          </p:nvSpPr>
          <p:spPr>
            <a:xfrm>
              <a:off x="4173840" y="3175560"/>
              <a:ext cx="339120" cy="964440"/>
            </a:xfrm>
            <a:custGeom>
              <a:avLst/>
              <a:gdLst>
                <a:gd name="textAreaLeft" fmla="*/ 0 w 339120"/>
                <a:gd name="textAreaRight" fmla="*/ 340200 w 339120"/>
                <a:gd name="textAreaTop" fmla="*/ 0 h 964440"/>
                <a:gd name="textAreaBottom" fmla="*/ 965520 h 964440"/>
              </a:gdLst>
              <a:ahLst/>
              <a:rect l="textAreaLeft" t="textAreaTop" r="textAreaRight" b="textAreaBottom"/>
              <a:pathLst>
                <a:path w="2004" h="7448">
                  <a:moveTo>
                    <a:pt x="0" y="0"/>
                  </a:moveTo>
                  <a:lnTo>
                    <a:pt x="0" y="0"/>
                  </a:lnTo>
                  <a:cubicBezTo>
                    <a:pt x="668" y="2447"/>
                    <a:pt x="1294" y="4902"/>
                    <a:pt x="1880" y="7368"/>
                  </a:cubicBezTo>
                  <a:lnTo>
                    <a:pt x="1997" y="7448"/>
                  </a:lnTo>
                  <a:cubicBezTo>
                    <a:pt x="2003" y="5945"/>
                    <a:pt x="1836" y="4448"/>
                    <a:pt x="1496" y="2983"/>
                  </a:cubicBezTo>
                  <a:cubicBezTo>
                    <a:pt x="1239" y="1882"/>
                    <a:pt x="852" y="747"/>
                    <a:pt x="0" y="0"/>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97" name="Google Shape;154;p28"/>
            <p:cNvSpPr/>
            <p:nvPr/>
          </p:nvSpPr>
          <p:spPr>
            <a:xfrm>
              <a:off x="4881960" y="3481920"/>
              <a:ext cx="276120" cy="667800"/>
            </a:xfrm>
            <a:custGeom>
              <a:avLst/>
              <a:gdLst>
                <a:gd name="textAreaLeft" fmla="*/ 0 w 276120"/>
                <a:gd name="textAreaRight" fmla="*/ 277200 w 276120"/>
                <a:gd name="textAreaTop" fmla="*/ 0 h 667800"/>
                <a:gd name="textAreaBottom" fmla="*/ 668880 h 667800"/>
              </a:gdLst>
              <a:ahLst/>
              <a:rect l="textAreaLeft" t="textAreaTop" r="textAreaRight" b="textAreaBottom"/>
              <a:pathLst>
                <a:path w="1632" h="5160">
                  <a:moveTo>
                    <a:pt x="1213" y="0"/>
                  </a:moveTo>
                  <a:lnTo>
                    <a:pt x="497" y="2719"/>
                  </a:lnTo>
                  <a:cubicBezTo>
                    <a:pt x="374" y="3185"/>
                    <a:pt x="251" y="3655"/>
                    <a:pt x="224" y="4136"/>
                  </a:cubicBezTo>
                  <a:cubicBezTo>
                    <a:pt x="207" y="4492"/>
                    <a:pt x="229" y="4887"/>
                    <a:pt x="0" y="5159"/>
                  </a:cubicBezTo>
                  <a:lnTo>
                    <a:pt x="448" y="5027"/>
                  </a:lnTo>
                  <a:cubicBezTo>
                    <a:pt x="1351" y="3541"/>
                    <a:pt x="1632" y="1689"/>
                    <a:pt x="1213" y="0"/>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nvGrpSpPr>
            <p:cNvPr id="98" name="Google Shape;155;p28"/>
            <p:cNvGrpSpPr/>
            <p:nvPr/>
          </p:nvGrpSpPr>
          <p:grpSpPr>
            <a:xfrm>
              <a:off x="4816440" y="2979720"/>
              <a:ext cx="505080" cy="1170000"/>
              <a:chOff x="4816440" y="2979720"/>
              <a:chExt cx="505080" cy="1170000"/>
            </a:xfrm>
          </p:grpSpPr>
          <p:sp>
            <p:nvSpPr>
              <p:cNvPr id="99" name="Google Shape;156;p28"/>
              <p:cNvSpPr/>
              <p:nvPr/>
            </p:nvSpPr>
            <p:spPr>
              <a:xfrm>
                <a:off x="4816440" y="3022560"/>
                <a:ext cx="245880" cy="1127160"/>
              </a:xfrm>
              <a:custGeom>
                <a:avLst/>
                <a:gdLst>
                  <a:gd name="textAreaLeft" fmla="*/ 0 w 245880"/>
                  <a:gd name="textAreaRight" fmla="*/ 246960 w 245880"/>
                  <a:gd name="textAreaTop" fmla="*/ 0 h 1127160"/>
                  <a:gd name="textAreaBottom" fmla="*/ 1128240 h 1127160"/>
                </a:gdLst>
                <a:ahLst/>
                <a:rect l="textAreaLeft" t="textAreaTop" r="textAreaRight" b="textAreaBottom"/>
                <a:pathLst>
                  <a:path w="1454" h="7226">
                    <a:moveTo>
                      <a:pt x="1426" y="1"/>
                    </a:moveTo>
                    <a:cubicBezTo>
                      <a:pt x="1418" y="1"/>
                      <a:pt x="1411" y="5"/>
                      <a:pt x="1406" y="13"/>
                    </a:cubicBezTo>
                    <a:cubicBezTo>
                      <a:pt x="897" y="1164"/>
                      <a:pt x="717" y="2459"/>
                      <a:pt x="535" y="3696"/>
                    </a:cubicBezTo>
                    <a:cubicBezTo>
                      <a:pt x="440" y="4335"/>
                      <a:pt x="352" y="4976"/>
                      <a:pt x="260" y="5617"/>
                    </a:cubicBezTo>
                    <a:cubicBezTo>
                      <a:pt x="216" y="5936"/>
                      <a:pt x="170" y="6254"/>
                      <a:pt x="124" y="6575"/>
                    </a:cubicBezTo>
                    <a:cubicBezTo>
                      <a:pt x="100" y="6744"/>
                      <a:pt x="1" y="7010"/>
                      <a:pt x="78" y="7172"/>
                    </a:cubicBezTo>
                    <a:cubicBezTo>
                      <a:pt x="92" y="7207"/>
                      <a:pt x="125" y="7226"/>
                      <a:pt x="158" y="7226"/>
                    </a:cubicBezTo>
                    <a:cubicBezTo>
                      <a:pt x="182" y="7226"/>
                      <a:pt x="205" y="7216"/>
                      <a:pt x="223" y="7196"/>
                    </a:cubicBezTo>
                    <a:lnTo>
                      <a:pt x="236" y="7179"/>
                    </a:lnTo>
                    <a:cubicBezTo>
                      <a:pt x="249" y="7164"/>
                      <a:pt x="253" y="7142"/>
                      <a:pt x="245" y="7124"/>
                    </a:cubicBezTo>
                    <a:cubicBezTo>
                      <a:pt x="242" y="7117"/>
                      <a:pt x="240" y="7109"/>
                      <a:pt x="238" y="7102"/>
                    </a:cubicBezTo>
                    <a:cubicBezTo>
                      <a:pt x="232" y="7088"/>
                      <a:pt x="218" y="7079"/>
                      <a:pt x="204" y="7079"/>
                    </a:cubicBezTo>
                    <a:cubicBezTo>
                      <a:pt x="200" y="7079"/>
                      <a:pt x="196" y="7080"/>
                      <a:pt x="192" y="7081"/>
                    </a:cubicBezTo>
                    <a:lnTo>
                      <a:pt x="192" y="7081"/>
                    </a:lnTo>
                    <a:cubicBezTo>
                      <a:pt x="322" y="6988"/>
                      <a:pt x="324" y="6422"/>
                      <a:pt x="348" y="6243"/>
                    </a:cubicBezTo>
                    <a:cubicBezTo>
                      <a:pt x="387" y="5964"/>
                      <a:pt x="425" y="5685"/>
                      <a:pt x="464" y="5407"/>
                    </a:cubicBezTo>
                    <a:cubicBezTo>
                      <a:pt x="548" y="4805"/>
                      <a:pt x="629" y="4203"/>
                      <a:pt x="717" y="3601"/>
                    </a:cubicBezTo>
                    <a:cubicBezTo>
                      <a:pt x="895" y="2391"/>
                      <a:pt x="1160" y="1214"/>
                      <a:pt x="1450" y="26"/>
                    </a:cubicBezTo>
                    <a:cubicBezTo>
                      <a:pt x="1453" y="11"/>
                      <a:pt x="1440" y="1"/>
                      <a:pt x="1426" y="1"/>
                    </a:cubicBez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00" name="Google Shape;157;p28"/>
              <p:cNvSpPr/>
              <p:nvPr/>
            </p:nvSpPr>
            <p:spPr>
              <a:xfrm>
                <a:off x="4898520" y="3046320"/>
                <a:ext cx="258120" cy="170280"/>
              </a:xfrm>
              <a:custGeom>
                <a:avLst/>
                <a:gdLst>
                  <a:gd name="textAreaLeft" fmla="*/ 0 w 258120"/>
                  <a:gd name="textAreaRight" fmla="*/ 259200 w 258120"/>
                  <a:gd name="textAreaTop" fmla="*/ 0 h 170280"/>
                  <a:gd name="textAreaBottom" fmla="*/ 171360 h 170280"/>
                </a:gdLst>
                <a:ahLst/>
                <a:rect l="textAreaLeft" t="textAreaTop" r="textAreaRight" b="textAreaBottom"/>
                <a:pathLst>
                  <a:path w="1526" h="1097">
                    <a:moveTo>
                      <a:pt x="19" y="1"/>
                    </a:moveTo>
                    <a:cubicBezTo>
                      <a:pt x="10" y="1"/>
                      <a:pt x="1" y="8"/>
                      <a:pt x="2" y="20"/>
                    </a:cubicBezTo>
                    <a:cubicBezTo>
                      <a:pt x="33" y="310"/>
                      <a:pt x="72" y="1076"/>
                      <a:pt x="476" y="1096"/>
                    </a:cubicBezTo>
                    <a:cubicBezTo>
                      <a:pt x="484" y="1097"/>
                      <a:pt x="492" y="1097"/>
                      <a:pt x="499" y="1097"/>
                    </a:cubicBezTo>
                    <a:cubicBezTo>
                      <a:pt x="928" y="1097"/>
                      <a:pt x="1388" y="558"/>
                      <a:pt x="1504" y="194"/>
                    </a:cubicBezTo>
                    <a:cubicBezTo>
                      <a:pt x="1526" y="149"/>
                      <a:pt x="1489" y="113"/>
                      <a:pt x="1453" y="113"/>
                    </a:cubicBezTo>
                    <a:cubicBezTo>
                      <a:pt x="1435" y="113"/>
                      <a:pt x="1416" y="123"/>
                      <a:pt x="1405" y="145"/>
                    </a:cubicBezTo>
                    <a:cubicBezTo>
                      <a:pt x="1225" y="448"/>
                      <a:pt x="1047" y="716"/>
                      <a:pt x="738" y="903"/>
                    </a:cubicBezTo>
                    <a:cubicBezTo>
                      <a:pt x="665" y="947"/>
                      <a:pt x="600" y="966"/>
                      <a:pt x="542" y="966"/>
                    </a:cubicBezTo>
                    <a:cubicBezTo>
                      <a:pt x="197" y="966"/>
                      <a:pt x="81" y="294"/>
                      <a:pt x="39" y="18"/>
                    </a:cubicBezTo>
                    <a:cubicBezTo>
                      <a:pt x="37" y="6"/>
                      <a:pt x="28" y="1"/>
                      <a:pt x="19" y="1"/>
                    </a:cubicBezTo>
                    <a:close/>
                  </a:path>
                </a:pathLst>
              </a:custGeom>
              <a:solidFill>
                <a:schemeClr val="dk2"/>
              </a:solidFill>
              <a:ln w="0">
                <a:noFill/>
              </a:ln>
            </p:spPr>
            <p:style>
              <a:lnRef idx="0"/>
              <a:fillRef idx="0"/>
              <a:effectRef idx="0"/>
              <a:fontRef idx="minor"/>
            </p:style>
            <p:txBody>
              <a:bodyPr lIns="90000" rIns="90000" tIns="85680" bIns="856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01" name="Google Shape;158;p28"/>
              <p:cNvSpPr/>
              <p:nvPr/>
            </p:nvSpPr>
            <p:spPr>
              <a:xfrm>
                <a:off x="4957920" y="3002400"/>
                <a:ext cx="50760" cy="208440"/>
              </a:xfrm>
              <a:custGeom>
                <a:avLst/>
                <a:gdLst>
                  <a:gd name="textAreaLeft" fmla="*/ 0 w 50760"/>
                  <a:gd name="textAreaRight" fmla="*/ 51840 w 50760"/>
                  <a:gd name="textAreaTop" fmla="*/ 0 h 208440"/>
                  <a:gd name="textAreaBottom" fmla="*/ 209520 h 208440"/>
                </a:gdLst>
                <a:ahLst/>
                <a:rect l="textAreaLeft" t="textAreaTop" r="textAreaRight" b="textAreaBottom"/>
                <a:pathLst>
                  <a:path w="306" h="1342">
                    <a:moveTo>
                      <a:pt x="129" y="1"/>
                    </a:moveTo>
                    <a:cubicBezTo>
                      <a:pt x="114" y="1"/>
                      <a:pt x="98" y="10"/>
                      <a:pt x="95" y="25"/>
                    </a:cubicBezTo>
                    <a:cubicBezTo>
                      <a:pt x="0" y="401"/>
                      <a:pt x="51" y="954"/>
                      <a:pt x="202" y="1310"/>
                    </a:cubicBezTo>
                    <a:cubicBezTo>
                      <a:pt x="212" y="1332"/>
                      <a:pt x="232" y="1342"/>
                      <a:pt x="251" y="1342"/>
                    </a:cubicBezTo>
                    <a:cubicBezTo>
                      <a:pt x="279" y="1342"/>
                      <a:pt x="306" y="1321"/>
                      <a:pt x="303" y="1286"/>
                    </a:cubicBezTo>
                    <a:cubicBezTo>
                      <a:pt x="295" y="1073"/>
                      <a:pt x="213" y="867"/>
                      <a:pt x="178" y="658"/>
                    </a:cubicBezTo>
                    <a:cubicBezTo>
                      <a:pt x="143" y="449"/>
                      <a:pt x="154" y="241"/>
                      <a:pt x="156" y="28"/>
                    </a:cubicBezTo>
                    <a:cubicBezTo>
                      <a:pt x="156" y="9"/>
                      <a:pt x="143" y="1"/>
                      <a:pt x="129" y="1"/>
                    </a:cubicBez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02" name="Google Shape;159;p28"/>
              <p:cNvSpPr/>
              <p:nvPr/>
            </p:nvSpPr>
            <p:spPr>
              <a:xfrm>
                <a:off x="4861800" y="3026520"/>
                <a:ext cx="60120" cy="46440"/>
              </a:xfrm>
              <a:custGeom>
                <a:avLst/>
                <a:gdLst>
                  <a:gd name="textAreaLeft" fmla="*/ 0 w 60120"/>
                  <a:gd name="textAreaRight" fmla="*/ 61200 w 60120"/>
                  <a:gd name="textAreaTop" fmla="*/ 0 h 46440"/>
                  <a:gd name="textAreaBottom" fmla="*/ 47520 h 46440"/>
                </a:gdLst>
                <a:ahLst/>
                <a:rect l="textAreaLeft" t="textAreaTop" r="textAreaRight" b="textAreaBottom"/>
                <a:pathLst>
                  <a:path w="361" h="304">
                    <a:moveTo>
                      <a:pt x="165" y="0"/>
                    </a:moveTo>
                    <a:cubicBezTo>
                      <a:pt x="96" y="0"/>
                      <a:pt x="27" y="47"/>
                      <a:pt x="14" y="127"/>
                    </a:cubicBezTo>
                    <a:cubicBezTo>
                      <a:pt x="1" y="209"/>
                      <a:pt x="58" y="288"/>
                      <a:pt x="139" y="301"/>
                    </a:cubicBezTo>
                    <a:cubicBezTo>
                      <a:pt x="148" y="302"/>
                      <a:pt x="157" y="303"/>
                      <a:pt x="165" y="303"/>
                    </a:cubicBezTo>
                    <a:cubicBezTo>
                      <a:pt x="285" y="303"/>
                      <a:pt x="360" y="166"/>
                      <a:pt x="288" y="64"/>
                    </a:cubicBezTo>
                    <a:cubicBezTo>
                      <a:pt x="257" y="20"/>
                      <a:pt x="211" y="0"/>
                      <a:pt x="165" y="0"/>
                    </a:cubicBezTo>
                    <a:close/>
                  </a:path>
                </a:pathLst>
              </a:custGeom>
              <a:solidFill>
                <a:schemeClr val="dk2"/>
              </a:solidFill>
              <a:ln w="0">
                <a:noFill/>
              </a:ln>
            </p:spPr>
            <p:style>
              <a:lnRef idx="0"/>
              <a:fillRef idx="0"/>
              <a:effectRef idx="0"/>
              <a:fontRef idx="minor"/>
            </p:style>
            <p:txBody>
              <a:bodyPr lIns="90000" rIns="90000" tIns="23760" bIns="237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03" name="Google Shape;160;p28"/>
              <p:cNvSpPr/>
              <p:nvPr/>
            </p:nvSpPr>
            <p:spPr>
              <a:xfrm>
                <a:off x="4950000" y="2979720"/>
                <a:ext cx="54720" cy="45360"/>
              </a:xfrm>
              <a:custGeom>
                <a:avLst/>
                <a:gdLst>
                  <a:gd name="textAreaLeft" fmla="*/ 0 w 54720"/>
                  <a:gd name="textAreaRight" fmla="*/ 55800 w 54720"/>
                  <a:gd name="textAreaTop" fmla="*/ 0 h 45360"/>
                  <a:gd name="textAreaBottom" fmla="*/ 46440 h 45360"/>
                </a:gdLst>
                <a:ahLst/>
                <a:rect l="textAreaLeft" t="textAreaTop" r="textAreaRight" b="textAreaBottom"/>
                <a:pathLst>
                  <a:path w="328" h="297">
                    <a:moveTo>
                      <a:pt x="169" y="1"/>
                    </a:moveTo>
                    <a:cubicBezTo>
                      <a:pt x="78" y="1"/>
                      <a:pt x="0" y="85"/>
                      <a:pt x="22" y="182"/>
                    </a:cubicBezTo>
                    <a:cubicBezTo>
                      <a:pt x="33" y="233"/>
                      <a:pt x="72" y="275"/>
                      <a:pt x="123" y="290"/>
                    </a:cubicBezTo>
                    <a:cubicBezTo>
                      <a:pt x="138" y="295"/>
                      <a:pt x="152" y="297"/>
                      <a:pt x="166" y="297"/>
                    </a:cubicBezTo>
                    <a:cubicBezTo>
                      <a:pt x="209" y="297"/>
                      <a:pt x="246" y="275"/>
                      <a:pt x="281" y="244"/>
                    </a:cubicBezTo>
                    <a:lnTo>
                      <a:pt x="281" y="244"/>
                    </a:lnTo>
                    <a:lnTo>
                      <a:pt x="268" y="257"/>
                    </a:lnTo>
                    <a:cubicBezTo>
                      <a:pt x="307" y="229"/>
                      <a:pt x="327" y="180"/>
                      <a:pt x="323" y="132"/>
                    </a:cubicBezTo>
                    <a:cubicBezTo>
                      <a:pt x="318" y="84"/>
                      <a:pt x="290" y="42"/>
                      <a:pt x="246" y="22"/>
                    </a:cubicBezTo>
                    <a:cubicBezTo>
                      <a:pt x="239" y="20"/>
                      <a:pt x="235" y="18"/>
                      <a:pt x="228" y="13"/>
                    </a:cubicBezTo>
                    <a:cubicBezTo>
                      <a:pt x="208" y="5"/>
                      <a:pt x="188" y="1"/>
                      <a:pt x="169" y="1"/>
                    </a:cubicBezTo>
                    <a:close/>
                  </a:path>
                </a:pathLst>
              </a:custGeom>
              <a:solidFill>
                <a:schemeClr val="dk2"/>
              </a:solidFill>
              <a:ln w="0">
                <a:noFill/>
              </a:ln>
            </p:spPr>
            <p:style>
              <a:lnRef idx="0"/>
              <a:fillRef idx="0"/>
              <a:effectRef idx="0"/>
              <a:fontRef idx="minor"/>
            </p:style>
            <p:txBody>
              <a:bodyPr lIns="90000" rIns="90000" tIns="23040" bIns="230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04" name="Google Shape;161;p28"/>
              <p:cNvSpPr/>
              <p:nvPr/>
            </p:nvSpPr>
            <p:spPr>
              <a:xfrm>
                <a:off x="5023440" y="2989440"/>
                <a:ext cx="70560" cy="53640"/>
              </a:xfrm>
              <a:custGeom>
                <a:avLst/>
                <a:gdLst>
                  <a:gd name="textAreaLeft" fmla="*/ 0 w 70560"/>
                  <a:gd name="textAreaRight" fmla="*/ 71640 w 70560"/>
                  <a:gd name="textAreaTop" fmla="*/ 0 h 53640"/>
                  <a:gd name="textAreaBottom" fmla="*/ 54720 h 53640"/>
                </a:gdLst>
                <a:ahLst/>
                <a:rect l="textAreaLeft" t="textAreaTop" r="textAreaRight" b="textAreaBottom"/>
                <a:pathLst>
                  <a:path w="421" h="351">
                    <a:moveTo>
                      <a:pt x="228" y="1"/>
                    </a:moveTo>
                    <a:cubicBezTo>
                      <a:pt x="194" y="1"/>
                      <a:pt x="160" y="11"/>
                      <a:pt x="128" y="34"/>
                    </a:cubicBezTo>
                    <a:cubicBezTo>
                      <a:pt x="1" y="124"/>
                      <a:pt x="47" y="324"/>
                      <a:pt x="201" y="348"/>
                    </a:cubicBezTo>
                    <a:cubicBezTo>
                      <a:pt x="210" y="349"/>
                      <a:pt x="219" y="350"/>
                      <a:pt x="228" y="350"/>
                    </a:cubicBezTo>
                    <a:cubicBezTo>
                      <a:pt x="310" y="350"/>
                      <a:pt x="391" y="290"/>
                      <a:pt x="400" y="205"/>
                    </a:cubicBezTo>
                    <a:cubicBezTo>
                      <a:pt x="420" y="90"/>
                      <a:pt x="328" y="1"/>
                      <a:pt x="228" y="1"/>
                    </a:cubicBezTo>
                    <a:close/>
                  </a:path>
                </a:pathLst>
              </a:custGeom>
              <a:solidFill>
                <a:schemeClr val="dk2"/>
              </a:solidFill>
              <a:ln w="0">
                <a:noFill/>
              </a:ln>
            </p:spPr>
            <p:style>
              <a:lnRef idx="0"/>
              <a:fillRef idx="0"/>
              <a:effectRef idx="0"/>
              <a:fontRef idx="minor"/>
            </p:style>
            <p:txBody>
              <a:bodyPr lIns="90000" rIns="90000" tIns="27360" bIns="273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05" name="Google Shape;162;p28"/>
              <p:cNvSpPr/>
              <p:nvPr/>
            </p:nvSpPr>
            <p:spPr>
              <a:xfrm>
                <a:off x="5118120" y="3039120"/>
                <a:ext cx="65160" cy="55800"/>
              </a:xfrm>
              <a:custGeom>
                <a:avLst/>
                <a:gdLst>
                  <a:gd name="textAreaLeft" fmla="*/ 0 w 65160"/>
                  <a:gd name="textAreaRight" fmla="*/ 66240 w 65160"/>
                  <a:gd name="textAreaTop" fmla="*/ 0 h 55800"/>
                  <a:gd name="textAreaBottom" fmla="*/ 56880 h 55800"/>
                </a:gdLst>
                <a:ahLst/>
                <a:rect l="textAreaLeft" t="textAreaTop" r="textAreaRight" b="textAreaBottom"/>
                <a:pathLst>
                  <a:path w="390" h="365">
                    <a:moveTo>
                      <a:pt x="198" y="0"/>
                    </a:moveTo>
                    <a:cubicBezTo>
                      <a:pt x="113" y="0"/>
                      <a:pt x="26" y="64"/>
                      <a:pt x="16" y="152"/>
                    </a:cubicBezTo>
                    <a:cubicBezTo>
                      <a:pt x="0" y="250"/>
                      <a:pt x="66" y="343"/>
                      <a:pt x="165" y="362"/>
                    </a:cubicBezTo>
                    <a:cubicBezTo>
                      <a:pt x="174" y="364"/>
                      <a:pt x="183" y="365"/>
                      <a:pt x="192" y="365"/>
                    </a:cubicBezTo>
                    <a:cubicBezTo>
                      <a:pt x="278" y="365"/>
                      <a:pt x="364" y="301"/>
                      <a:pt x="376" y="213"/>
                    </a:cubicBezTo>
                    <a:cubicBezTo>
                      <a:pt x="389" y="114"/>
                      <a:pt x="323" y="20"/>
                      <a:pt x="224" y="2"/>
                    </a:cubicBezTo>
                    <a:cubicBezTo>
                      <a:pt x="216" y="1"/>
                      <a:pt x="207" y="0"/>
                      <a:pt x="198" y="0"/>
                    </a:cubicBezTo>
                    <a:close/>
                  </a:path>
                </a:pathLst>
              </a:custGeom>
              <a:solidFill>
                <a:schemeClr val="dk2"/>
              </a:solidFill>
              <a:ln w="0">
                <a:noFill/>
              </a:ln>
            </p:spPr>
            <p:style>
              <a:lnRef idx="0"/>
              <a:fillRef idx="0"/>
              <a:effectRef idx="0"/>
              <a:fontRef idx="minor"/>
            </p:style>
            <p:txBody>
              <a:bodyPr lIns="90000" rIns="90000" tIns="28440" bIns="28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06" name="Google Shape;163;p28"/>
              <p:cNvSpPr/>
              <p:nvPr/>
            </p:nvSpPr>
            <p:spPr>
              <a:xfrm>
                <a:off x="4979520" y="3133080"/>
                <a:ext cx="305280" cy="87480"/>
              </a:xfrm>
              <a:custGeom>
                <a:avLst/>
                <a:gdLst>
                  <a:gd name="textAreaLeft" fmla="*/ 0 w 305280"/>
                  <a:gd name="textAreaRight" fmla="*/ 306360 w 305280"/>
                  <a:gd name="textAreaTop" fmla="*/ 0 h 87480"/>
                  <a:gd name="textAreaBottom" fmla="*/ 88560 h 87480"/>
                </a:gdLst>
                <a:ahLst/>
                <a:rect l="textAreaLeft" t="textAreaTop" r="textAreaRight" b="textAreaBottom"/>
                <a:pathLst>
                  <a:path w="1803" h="568">
                    <a:moveTo>
                      <a:pt x="1745" y="1"/>
                    </a:moveTo>
                    <a:cubicBezTo>
                      <a:pt x="1734" y="1"/>
                      <a:pt x="1723" y="5"/>
                      <a:pt x="1714" y="15"/>
                    </a:cubicBezTo>
                    <a:cubicBezTo>
                      <a:pt x="1417" y="301"/>
                      <a:pt x="944" y="451"/>
                      <a:pt x="505" y="451"/>
                    </a:cubicBezTo>
                    <a:cubicBezTo>
                      <a:pt x="343" y="451"/>
                      <a:pt x="185" y="430"/>
                      <a:pt x="42" y="389"/>
                    </a:cubicBezTo>
                    <a:cubicBezTo>
                      <a:pt x="39" y="388"/>
                      <a:pt x="36" y="387"/>
                      <a:pt x="33" y="387"/>
                    </a:cubicBezTo>
                    <a:cubicBezTo>
                      <a:pt x="8" y="387"/>
                      <a:pt x="1" y="430"/>
                      <a:pt x="25" y="444"/>
                    </a:cubicBezTo>
                    <a:cubicBezTo>
                      <a:pt x="182" y="535"/>
                      <a:pt x="346" y="568"/>
                      <a:pt x="514" y="568"/>
                    </a:cubicBezTo>
                    <a:cubicBezTo>
                      <a:pt x="695" y="568"/>
                      <a:pt x="878" y="530"/>
                      <a:pt x="1059" y="485"/>
                    </a:cubicBezTo>
                    <a:cubicBezTo>
                      <a:pt x="1336" y="419"/>
                      <a:pt x="1672" y="354"/>
                      <a:pt x="1788" y="64"/>
                    </a:cubicBezTo>
                    <a:cubicBezTo>
                      <a:pt x="1803" y="30"/>
                      <a:pt x="1775" y="1"/>
                      <a:pt x="1745" y="1"/>
                    </a:cubicBezTo>
                    <a:close/>
                  </a:path>
                </a:pathLst>
              </a:custGeom>
              <a:solidFill>
                <a:schemeClr val="dk2"/>
              </a:solidFill>
              <a:ln w="0">
                <a:noFill/>
              </a:ln>
            </p:spPr>
            <p:style>
              <a:lnRef idx="0"/>
              <a:fillRef idx="0"/>
              <a:effectRef idx="0"/>
              <a:fontRef idx="minor"/>
            </p:style>
            <p:txBody>
              <a:bodyPr lIns="90000" rIns="90000" tIns="44280" bIns="442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07" name="Google Shape;164;p28"/>
              <p:cNvSpPr/>
              <p:nvPr/>
            </p:nvSpPr>
            <p:spPr>
              <a:xfrm>
                <a:off x="5236560" y="3111480"/>
                <a:ext cx="84960" cy="56880"/>
              </a:xfrm>
              <a:custGeom>
                <a:avLst/>
                <a:gdLst>
                  <a:gd name="textAreaLeft" fmla="*/ 0 w 84960"/>
                  <a:gd name="textAreaRight" fmla="*/ 86040 w 84960"/>
                  <a:gd name="textAreaTop" fmla="*/ 0 h 56880"/>
                  <a:gd name="textAreaBottom" fmla="*/ 57960 h 56880"/>
                </a:gdLst>
                <a:ahLst/>
                <a:rect l="textAreaLeft" t="textAreaTop" r="textAreaRight" b="textAreaBottom"/>
                <a:pathLst>
                  <a:path w="506" h="372">
                    <a:moveTo>
                      <a:pt x="248" y="1"/>
                    </a:moveTo>
                    <a:cubicBezTo>
                      <a:pt x="43" y="1"/>
                      <a:pt x="1" y="331"/>
                      <a:pt x="221" y="368"/>
                    </a:cubicBezTo>
                    <a:cubicBezTo>
                      <a:pt x="233" y="370"/>
                      <a:pt x="245" y="371"/>
                      <a:pt x="256" y="371"/>
                    </a:cubicBezTo>
                    <a:cubicBezTo>
                      <a:pt x="462" y="371"/>
                      <a:pt x="506" y="41"/>
                      <a:pt x="283" y="4"/>
                    </a:cubicBezTo>
                    <a:cubicBezTo>
                      <a:pt x="271" y="2"/>
                      <a:pt x="259" y="1"/>
                      <a:pt x="248" y="1"/>
                    </a:cubicBezTo>
                    <a:close/>
                  </a:path>
                </a:pathLst>
              </a:custGeom>
              <a:solidFill>
                <a:schemeClr val="dk2"/>
              </a:solidFill>
              <a:ln w="0">
                <a:noFill/>
              </a:ln>
            </p:spPr>
            <p:style>
              <a:lnRef idx="0"/>
              <a:fillRef idx="0"/>
              <a:effectRef idx="0"/>
              <a:fontRef idx="minor"/>
            </p:style>
            <p:txBody>
              <a:bodyPr lIns="90000" rIns="90000" tIns="28800" bIns="2880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108" name="Google Shape;165;p28"/>
            <p:cNvSpPr/>
            <p:nvPr/>
          </p:nvSpPr>
          <p:spPr>
            <a:xfrm>
              <a:off x="3429360" y="965880"/>
              <a:ext cx="2284200" cy="1814760"/>
            </a:xfrm>
            <a:custGeom>
              <a:avLst/>
              <a:gdLst>
                <a:gd name="textAreaLeft" fmla="*/ 0 w 2284200"/>
                <a:gd name="textAreaRight" fmla="*/ 2285280 w 2284200"/>
                <a:gd name="textAreaTop" fmla="*/ 0 h 1814760"/>
                <a:gd name="textAreaBottom" fmla="*/ 1815840 h 181476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09" name="Google Shape;166;p28"/>
            <p:cNvSpPr/>
            <p:nvPr/>
          </p:nvSpPr>
          <p:spPr>
            <a:xfrm>
              <a:off x="4542480" y="1806480"/>
              <a:ext cx="103320" cy="2300400"/>
            </a:xfrm>
            <a:custGeom>
              <a:avLst/>
              <a:gdLst>
                <a:gd name="textAreaLeft" fmla="*/ 0 w 103320"/>
                <a:gd name="textAreaRight" fmla="*/ 104400 w 103320"/>
                <a:gd name="textAreaTop" fmla="*/ 0 h 2300400"/>
                <a:gd name="textAreaBottom" fmla="*/ 2301480 h 2300400"/>
              </a:gdLst>
              <a:ahLst/>
              <a:rect l="textAreaLeft" t="textAreaTop" r="textAreaRight" b="textAreaBottom"/>
              <a:pathLst>
                <a:path w="614" h="16947">
                  <a:moveTo>
                    <a:pt x="155" y="1"/>
                  </a:moveTo>
                  <a:cubicBezTo>
                    <a:pt x="99" y="1"/>
                    <a:pt x="44" y="39"/>
                    <a:pt x="38" y="115"/>
                  </a:cubicBezTo>
                  <a:cubicBezTo>
                    <a:pt x="1" y="656"/>
                    <a:pt x="18" y="1202"/>
                    <a:pt x="16" y="1743"/>
                  </a:cubicBezTo>
                  <a:cubicBezTo>
                    <a:pt x="12" y="2283"/>
                    <a:pt x="18" y="2828"/>
                    <a:pt x="20" y="3370"/>
                  </a:cubicBezTo>
                  <a:cubicBezTo>
                    <a:pt x="25" y="4455"/>
                    <a:pt x="42" y="5538"/>
                    <a:pt x="53" y="6623"/>
                  </a:cubicBezTo>
                  <a:cubicBezTo>
                    <a:pt x="80" y="8792"/>
                    <a:pt x="104" y="10960"/>
                    <a:pt x="130" y="13130"/>
                  </a:cubicBezTo>
                  <a:lnTo>
                    <a:pt x="152" y="14968"/>
                  </a:lnTo>
                  <a:cubicBezTo>
                    <a:pt x="154" y="15271"/>
                    <a:pt x="159" y="15572"/>
                    <a:pt x="159" y="15875"/>
                  </a:cubicBezTo>
                  <a:cubicBezTo>
                    <a:pt x="159" y="16187"/>
                    <a:pt x="143" y="16499"/>
                    <a:pt x="196" y="16806"/>
                  </a:cubicBezTo>
                  <a:cubicBezTo>
                    <a:pt x="213" y="16899"/>
                    <a:pt x="301" y="16946"/>
                    <a:pt x="388" y="16946"/>
                  </a:cubicBezTo>
                  <a:cubicBezTo>
                    <a:pt x="474" y="16946"/>
                    <a:pt x="560" y="16900"/>
                    <a:pt x="574" y="16806"/>
                  </a:cubicBezTo>
                  <a:cubicBezTo>
                    <a:pt x="613" y="16532"/>
                    <a:pt x="596" y="16259"/>
                    <a:pt x="589" y="15980"/>
                  </a:cubicBezTo>
                  <a:cubicBezTo>
                    <a:pt x="583" y="15715"/>
                    <a:pt x="576" y="15447"/>
                    <a:pt x="572" y="15181"/>
                  </a:cubicBezTo>
                  <a:lnTo>
                    <a:pt x="545" y="13554"/>
                  </a:lnTo>
                  <a:cubicBezTo>
                    <a:pt x="530" y="12469"/>
                    <a:pt x="512" y="11386"/>
                    <a:pt x="495" y="10301"/>
                  </a:cubicBezTo>
                  <a:cubicBezTo>
                    <a:pt x="462" y="8131"/>
                    <a:pt x="442" y="5964"/>
                    <a:pt x="392" y="3794"/>
                  </a:cubicBezTo>
                  <a:lnTo>
                    <a:pt x="348" y="1956"/>
                  </a:lnTo>
                  <a:cubicBezTo>
                    <a:pt x="335" y="1345"/>
                    <a:pt x="335" y="724"/>
                    <a:pt x="275" y="115"/>
                  </a:cubicBezTo>
                  <a:cubicBezTo>
                    <a:pt x="269" y="39"/>
                    <a:pt x="212" y="1"/>
                    <a:pt x="155" y="1"/>
                  </a:cubicBez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10" name="Google Shape;167;p28"/>
            <p:cNvSpPr/>
            <p:nvPr/>
          </p:nvSpPr>
          <p:spPr>
            <a:xfrm>
              <a:off x="4040640" y="2019960"/>
              <a:ext cx="1270080" cy="614520"/>
            </a:xfrm>
            <a:custGeom>
              <a:avLst/>
              <a:gdLst>
                <a:gd name="textAreaLeft" fmla="*/ 0 w 1270080"/>
                <a:gd name="textAreaRight" fmla="*/ 1271160 w 1270080"/>
                <a:gd name="textAreaTop" fmla="*/ 0 h 614520"/>
                <a:gd name="textAreaBottom" fmla="*/ 615600 h 614520"/>
              </a:gdLst>
              <a:ahLst/>
              <a:rect l="textAreaLeft" t="textAreaTop" r="textAreaRight" b="textAreaBottom"/>
              <a:pathLst>
                <a:path w="7485" h="4833">
                  <a:moveTo>
                    <a:pt x="7184" y="0"/>
                  </a:moveTo>
                  <a:cubicBezTo>
                    <a:pt x="7134" y="0"/>
                    <a:pt x="7085" y="19"/>
                    <a:pt x="7045" y="62"/>
                  </a:cubicBezTo>
                  <a:cubicBezTo>
                    <a:pt x="6781" y="345"/>
                    <a:pt x="6546" y="662"/>
                    <a:pt x="6303" y="963"/>
                  </a:cubicBezTo>
                  <a:lnTo>
                    <a:pt x="5602" y="1828"/>
                  </a:lnTo>
                  <a:lnTo>
                    <a:pt x="4164" y="3600"/>
                  </a:lnTo>
                  <a:cubicBezTo>
                    <a:pt x="3959" y="3855"/>
                    <a:pt x="3764" y="4156"/>
                    <a:pt x="3485" y="4336"/>
                  </a:cubicBezTo>
                  <a:cubicBezTo>
                    <a:pt x="3408" y="4385"/>
                    <a:pt x="3314" y="4439"/>
                    <a:pt x="3217" y="4439"/>
                  </a:cubicBezTo>
                  <a:cubicBezTo>
                    <a:pt x="3207" y="4439"/>
                    <a:pt x="3197" y="4438"/>
                    <a:pt x="3186" y="4437"/>
                  </a:cubicBezTo>
                  <a:cubicBezTo>
                    <a:pt x="3044" y="4421"/>
                    <a:pt x="2971" y="4277"/>
                    <a:pt x="2901" y="4171"/>
                  </a:cubicBezTo>
                  <a:cubicBezTo>
                    <a:pt x="2484" y="3532"/>
                    <a:pt x="2064" y="2893"/>
                    <a:pt x="1645" y="2256"/>
                  </a:cubicBezTo>
                  <a:cubicBezTo>
                    <a:pt x="1170" y="1538"/>
                    <a:pt x="711" y="804"/>
                    <a:pt x="180" y="128"/>
                  </a:cubicBezTo>
                  <a:cubicBezTo>
                    <a:pt x="163" y="106"/>
                    <a:pt x="142" y="97"/>
                    <a:pt x="121" y="97"/>
                  </a:cubicBezTo>
                  <a:cubicBezTo>
                    <a:pt x="61" y="97"/>
                    <a:pt x="1" y="173"/>
                    <a:pt x="35" y="240"/>
                  </a:cubicBezTo>
                  <a:cubicBezTo>
                    <a:pt x="410" y="965"/>
                    <a:pt x="858" y="1648"/>
                    <a:pt x="1291" y="2340"/>
                  </a:cubicBezTo>
                  <a:cubicBezTo>
                    <a:pt x="1724" y="3029"/>
                    <a:pt x="2156" y="3723"/>
                    <a:pt x="2596" y="4411"/>
                  </a:cubicBezTo>
                  <a:cubicBezTo>
                    <a:pt x="2750" y="4650"/>
                    <a:pt x="2950" y="4832"/>
                    <a:pt x="3227" y="4832"/>
                  </a:cubicBezTo>
                  <a:cubicBezTo>
                    <a:pt x="3269" y="4832"/>
                    <a:pt x="3314" y="4828"/>
                    <a:pt x="3360" y="4819"/>
                  </a:cubicBezTo>
                  <a:cubicBezTo>
                    <a:pt x="3667" y="4760"/>
                    <a:pt x="3933" y="4525"/>
                    <a:pt x="4131" y="4296"/>
                  </a:cubicBezTo>
                  <a:cubicBezTo>
                    <a:pt x="4649" y="3699"/>
                    <a:pt x="5137" y="3073"/>
                    <a:pt x="5637" y="2460"/>
                  </a:cubicBezTo>
                  <a:lnTo>
                    <a:pt x="6509" y="1393"/>
                  </a:lnTo>
                  <a:cubicBezTo>
                    <a:pt x="6801" y="1039"/>
                    <a:pt x="7113" y="692"/>
                    <a:pt x="7379" y="319"/>
                  </a:cubicBezTo>
                  <a:cubicBezTo>
                    <a:pt x="7485" y="170"/>
                    <a:pt x="7334" y="0"/>
                    <a:pt x="7184" y="0"/>
                  </a:cubicBez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11" name="Google Shape;168;p28"/>
            <p:cNvSpPr/>
            <p:nvPr/>
          </p:nvSpPr>
          <p:spPr>
            <a:xfrm>
              <a:off x="4269600" y="1541880"/>
              <a:ext cx="493560" cy="367920"/>
            </a:xfrm>
            <a:custGeom>
              <a:avLst/>
              <a:gdLst>
                <a:gd name="textAreaLeft" fmla="*/ 0 w 493560"/>
                <a:gd name="textAreaRight" fmla="*/ 494640 w 493560"/>
                <a:gd name="textAreaTop" fmla="*/ 0 h 367920"/>
                <a:gd name="textAreaBottom" fmla="*/ 369000 h 367920"/>
              </a:gdLst>
              <a:ahLst/>
              <a:rect l="textAreaLeft" t="textAreaTop" r="textAreaRight" b="textAreaBottom"/>
              <a:pathLst>
                <a:path w="2913" h="2364">
                  <a:moveTo>
                    <a:pt x="105" y="1"/>
                  </a:moveTo>
                  <a:cubicBezTo>
                    <a:pt x="49" y="1"/>
                    <a:pt x="0" y="57"/>
                    <a:pt x="33" y="119"/>
                  </a:cubicBezTo>
                  <a:lnTo>
                    <a:pt x="35" y="119"/>
                  </a:lnTo>
                  <a:cubicBezTo>
                    <a:pt x="64" y="172"/>
                    <a:pt x="79" y="229"/>
                    <a:pt x="110" y="281"/>
                  </a:cubicBezTo>
                  <a:cubicBezTo>
                    <a:pt x="136" y="325"/>
                    <a:pt x="169" y="365"/>
                    <a:pt x="198" y="407"/>
                  </a:cubicBezTo>
                  <a:cubicBezTo>
                    <a:pt x="257" y="501"/>
                    <a:pt x="319" y="593"/>
                    <a:pt x="384" y="681"/>
                  </a:cubicBezTo>
                  <a:cubicBezTo>
                    <a:pt x="512" y="855"/>
                    <a:pt x="641" y="1024"/>
                    <a:pt x="769" y="1197"/>
                  </a:cubicBezTo>
                  <a:cubicBezTo>
                    <a:pt x="1030" y="1546"/>
                    <a:pt x="1276" y="1909"/>
                    <a:pt x="1535" y="2260"/>
                  </a:cubicBezTo>
                  <a:cubicBezTo>
                    <a:pt x="1580" y="2319"/>
                    <a:pt x="1656" y="2363"/>
                    <a:pt x="1729" y="2363"/>
                  </a:cubicBezTo>
                  <a:cubicBezTo>
                    <a:pt x="1776" y="2363"/>
                    <a:pt x="1822" y="2345"/>
                    <a:pt x="1858" y="2302"/>
                  </a:cubicBezTo>
                  <a:lnTo>
                    <a:pt x="2418" y="1632"/>
                  </a:lnTo>
                  <a:lnTo>
                    <a:pt x="2688" y="1307"/>
                  </a:lnTo>
                  <a:cubicBezTo>
                    <a:pt x="2789" y="1184"/>
                    <a:pt x="2871" y="1092"/>
                    <a:pt x="2899" y="931"/>
                  </a:cubicBezTo>
                  <a:cubicBezTo>
                    <a:pt x="2912" y="848"/>
                    <a:pt x="2856" y="747"/>
                    <a:pt x="2768" y="747"/>
                  </a:cubicBezTo>
                  <a:cubicBezTo>
                    <a:pt x="2754" y="747"/>
                    <a:pt x="2739" y="750"/>
                    <a:pt x="2723" y="756"/>
                  </a:cubicBezTo>
                  <a:cubicBezTo>
                    <a:pt x="2581" y="808"/>
                    <a:pt x="2506" y="874"/>
                    <a:pt x="2412" y="991"/>
                  </a:cubicBezTo>
                  <a:lnTo>
                    <a:pt x="2124" y="1338"/>
                  </a:lnTo>
                  <a:lnTo>
                    <a:pt x="1719" y="1829"/>
                  </a:lnTo>
                  <a:lnTo>
                    <a:pt x="1719" y="1829"/>
                  </a:lnTo>
                  <a:cubicBezTo>
                    <a:pt x="1503" y="1550"/>
                    <a:pt x="1279" y="1278"/>
                    <a:pt x="1059" y="1004"/>
                  </a:cubicBezTo>
                  <a:cubicBezTo>
                    <a:pt x="920" y="830"/>
                    <a:pt x="780" y="657"/>
                    <a:pt x="635" y="488"/>
                  </a:cubicBezTo>
                  <a:cubicBezTo>
                    <a:pt x="569" y="409"/>
                    <a:pt x="501" y="334"/>
                    <a:pt x="428" y="259"/>
                  </a:cubicBezTo>
                  <a:cubicBezTo>
                    <a:pt x="391" y="224"/>
                    <a:pt x="358" y="185"/>
                    <a:pt x="321" y="150"/>
                  </a:cubicBezTo>
                  <a:cubicBezTo>
                    <a:pt x="270" y="99"/>
                    <a:pt x="213" y="66"/>
                    <a:pt x="160" y="22"/>
                  </a:cubicBezTo>
                  <a:cubicBezTo>
                    <a:pt x="143" y="7"/>
                    <a:pt x="123" y="1"/>
                    <a:pt x="105" y="1"/>
                  </a:cubicBez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12" name="Google Shape;169;p28"/>
            <p:cNvSpPr/>
            <p:nvPr/>
          </p:nvSpPr>
          <p:spPr>
            <a:xfrm rot="18579000">
              <a:off x="3971880" y="3517920"/>
              <a:ext cx="276120" cy="667800"/>
            </a:xfrm>
            <a:custGeom>
              <a:avLst/>
              <a:gdLst>
                <a:gd name="textAreaLeft" fmla="*/ 0 w 276120"/>
                <a:gd name="textAreaRight" fmla="*/ 277200 w 276120"/>
                <a:gd name="textAreaTop" fmla="*/ 0 h 667800"/>
                <a:gd name="textAreaBottom" fmla="*/ 668880 h 667800"/>
              </a:gdLst>
              <a:ahLst/>
              <a:rect l="textAreaLeft" t="textAreaTop" r="textAreaRight" b="textAreaBottom"/>
              <a:pathLst>
                <a:path w="1632" h="5160">
                  <a:moveTo>
                    <a:pt x="1213" y="0"/>
                  </a:moveTo>
                  <a:lnTo>
                    <a:pt x="497" y="2719"/>
                  </a:lnTo>
                  <a:cubicBezTo>
                    <a:pt x="374" y="3185"/>
                    <a:pt x="251" y="3655"/>
                    <a:pt x="224" y="4136"/>
                  </a:cubicBezTo>
                  <a:cubicBezTo>
                    <a:pt x="207" y="4492"/>
                    <a:pt x="229" y="4887"/>
                    <a:pt x="0" y="5159"/>
                  </a:cubicBezTo>
                  <a:lnTo>
                    <a:pt x="448" y="5027"/>
                  </a:lnTo>
                  <a:cubicBezTo>
                    <a:pt x="1351" y="3541"/>
                    <a:pt x="1632" y="1689"/>
                    <a:pt x="1213" y="0"/>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13" name="Google Shape;170;p28"/>
            <p:cNvSpPr/>
            <p:nvPr/>
          </p:nvSpPr>
          <p:spPr>
            <a:xfrm>
              <a:off x="4119480" y="1402200"/>
              <a:ext cx="289800" cy="230040"/>
            </a:xfrm>
            <a:custGeom>
              <a:avLst/>
              <a:gdLst>
                <a:gd name="textAreaLeft" fmla="*/ 0 w 289800"/>
                <a:gd name="textAreaRight" fmla="*/ 290880 w 289800"/>
                <a:gd name="textAreaTop" fmla="*/ 0 h 230040"/>
                <a:gd name="textAreaBottom" fmla="*/ 231120 h 23004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14" name="Google Shape;171;p28"/>
            <p:cNvSpPr/>
            <p:nvPr/>
          </p:nvSpPr>
          <p:spPr>
            <a:xfrm>
              <a:off x="3899880" y="1908720"/>
              <a:ext cx="289800" cy="230040"/>
            </a:xfrm>
            <a:custGeom>
              <a:avLst/>
              <a:gdLst>
                <a:gd name="textAreaLeft" fmla="*/ 0 w 289800"/>
                <a:gd name="textAreaRight" fmla="*/ 290880 w 289800"/>
                <a:gd name="textAreaTop" fmla="*/ 0 h 230040"/>
                <a:gd name="textAreaBottom" fmla="*/ 231120 h 23004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15" name="Google Shape;172;p28"/>
            <p:cNvSpPr/>
            <p:nvPr/>
          </p:nvSpPr>
          <p:spPr>
            <a:xfrm>
              <a:off x="4685040" y="1539720"/>
              <a:ext cx="289800" cy="230040"/>
            </a:xfrm>
            <a:custGeom>
              <a:avLst/>
              <a:gdLst>
                <a:gd name="textAreaLeft" fmla="*/ 0 w 289800"/>
                <a:gd name="textAreaRight" fmla="*/ 290880 w 289800"/>
                <a:gd name="textAreaTop" fmla="*/ 0 h 230040"/>
                <a:gd name="textAreaBottom" fmla="*/ 231120 h 23004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16" name="Google Shape;173;p28"/>
            <p:cNvSpPr/>
            <p:nvPr/>
          </p:nvSpPr>
          <p:spPr>
            <a:xfrm>
              <a:off x="5183280" y="1948680"/>
              <a:ext cx="289800" cy="230040"/>
            </a:xfrm>
            <a:custGeom>
              <a:avLst/>
              <a:gdLst>
                <a:gd name="textAreaLeft" fmla="*/ 0 w 289800"/>
                <a:gd name="textAreaRight" fmla="*/ 290880 w 289800"/>
                <a:gd name="textAreaTop" fmla="*/ 0 h 230040"/>
                <a:gd name="textAreaBottom" fmla="*/ 231120 h 23004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117" name="Google Shape;174;p28"/>
          <p:cNvSpPr/>
          <p:nvPr/>
        </p:nvSpPr>
        <p:spPr>
          <a:xfrm>
            <a:off x="2760840" y="4584960"/>
            <a:ext cx="4317840" cy="5475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800" spc="-1" strike="noStrike">
                <a:solidFill>
                  <a:srgbClr val="1c1c1b"/>
                </a:solidFill>
                <a:latin typeface="Fira Sans Extra Condensed"/>
                <a:ea typeface="Fira Sans Extra Condensed"/>
              </a:rPr>
              <a:t>The research leading to these results has received funding from the European Union Horizon Europe (HORIZON) Research &amp; Innovation programme under the Grant Agreement no. 101056907</a:t>
            </a:r>
            <a:endParaRPr b="0" lang="en-US" sz="800" spc="-1" strike="noStrike">
              <a:solidFill>
                <a:srgbClr val="000000"/>
              </a:solidFill>
              <a:latin typeface="Calibri"/>
            </a:endParaRPr>
          </a:p>
        </p:txBody>
      </p:sp>
      <p:pic>
        <p:nvPicPr>
          <p:cNvPr id="118" name="Google Shape;175;p28" descr=""/>
          <p:cNvPicPr/>
          <p:nvPr/>
        </p:nvPicPr>
        <p:blipFill>
          <a:blip r:embed="rId1"/>
          <a:stretch/>
        </p:blipFill>
        <p:spPr>
          <a:xfrm>
            <a:off x="2064240" y="4587480"/>
            <a:ext cx="650160" cy="430200"/>
          </a:xfrm>
          <a:prstGeom prst="rect">
            <a:avLst/>
          </a:prstGeom>
          <a:noFill/>
          <a:ln w="0">
            <a:noFill/>
          </a:ln>
        </p:spPr>
      </p:pic>
      <p:pic>
        <p:nvPicPr>
          <p:cNvPr id="119" name="Google Shape;176;p28" descr=""/>
          <p:cNvPicPr/>
          <p:nvPr/>
        </p:nvPicPr>
        <p:blipFill>
          <a:blip r:embed="rId2"/>
          <a:stretch/>
        </p:blipFill>
        <p:spPr>
          <a:xfrm>
            <a:off x="292680" y="4587480"/>
            <a:ext cx="1725120" cy="430200"/>
          </a:xfrm>
          <a:prstGeom prst="rect">
            <a:avLst/>
          </a:prstGeom>
          <a:noFill/>
          <a:ln w="0">
            <a:noFill/>
          </a:ln>
        </p:spPr>
      </p:pic>
      <p:sp>
        <p:nvSpPr>
          <p:cNvPr id="120" name="Google Shape;177;p28"/>
          <p:cNvSpPr/>
          <p:nvPr/>
        </p:nvSpPr>
        <p:spPr>
          <a:xfrm>
            <a:off x="983880" y="1218960"/>
            <a:ext cx="1357200" cy="471960"/>
          </a:xfrm>
          <a:prstGeom prst="rect">
            <a:avLst/>
          </a:prstGeom>
          <a:noFill/>
          <a:ln w="0">
            <a:noFill/>
          </a:ln>
        </p:spPr>
        <p:style>
          <a:lnRef idx="0"/>
          <a:fillRef idx="0"/>
          <a:effectRef idx="0"/>
          <a:fontRef idx="minor"/>
        </p:style>
        <p:txBody>
          <a:bodyPr lIns="90000" rIns="90000" tIns="91440" bIns="91440" anchor="t">
            <a:spAutoFit/>
          </a:bodyPr>
          <a:p>
            <a:pPr algn="ctr">
              <a:lnSpc>
                <a:spcPct val="100000"/>
              </a:lnSpc>
              <a:tabLst>
                <a:tab algn="l" pos="0"/>
              </a:tabLst>
            </a:pPr>
            <a:r>
              <a:rPr b="0" lang="en-GB" sz="1900" spc="-1" strike="noStrike">
                <a:solidFill>
                  <a:srgbClr val="000000"/>
                </a:solidFill>
                <a:latin typeface="Fira Sans Extra Condensed"/>
                <a:ea typeface="Fira Sans Extra Condensed"/>
              </a:rPr>
              <a:t>Overview</a:t>
            </a:r>
            <a:endParaRPr b="0" lang="en-US" sz="1900" spc="-1" strike="noStrike">
              <a:solidFill>
                <a:srgbClr val="000000"/>
              </a:solidFill>
              <a:latin typeface="Calibri"/>
            </a:endParaRPr>
          </a:p>
        </p:txBody>
      </p:sp>
      <p:sp>
        <p:nvSpPr>
          <p:cNvPr id="121" name="Google Shape;178;p28"/>
          <p:cNvSpPr/>
          <p:nvPr/>
        </p:nvSpPr>
        <p:spPr>
          <a:xfrm>
            <a:off x="6630120" y="1143000"/>
            <a:ext cx="1829160" cy="471960"/>
          </a:xfrm>
          <a:prstGeom prst="rect">
            <a:avLst/>
          </a:prstGeom>
          <a:noFill/>
          <a:ln w="0">
            <a:noFill/>
          </a:ln>
        </p:spPr>
        <p:style>
          <a:lnRef idx="0"/>
          <a:fillRef idx="0"/>
          <a:effectRef idx="0"/>
          <a:fontRef idx="minor"/>
        </p:style>
        <p:txBody>
          <a:bodyPr lIns="90000" rIns="90000" tIns="91440" bIns="91440" anchor="t">
            <a:spAutoFit/>
          </a:bodyPr>
          <a:p>
            <a:pPr algn="ctr">
              <a:lnSpc>
                <a:spcPct val="100000"/>
              </a:lnSpc>
              <a:tabLst>
                <a:tab algn="l" pos="0"/>
              </a:tabLst>
            </a:pPr>
            <a:r>
              <a:rPr b="0" lang="en-GB" sz="1900" spc="-1" strike="noStrike">
                <a:solidFill>
                  <a:srgbClr val="000000"/>
                </a:solidFill>
                <a:latin typeface="Fira Sans Extra Condensed"/>
                <a:ea typeface="Fira Sans Extra Condensed"/>
              </a:rPr>
              <a:t>Estimation</a:t>
            </a:r>
            <a:endParaRPr b="0" lang="en-US" sz="1900" spc="-1" strike="noStrike">
              <a:solidFill>
                <a:srgbClr val="000000"/>
              </a:solidFill>
              <a:latin typeface="Calibri"/>
            </a:endParaRPr>
          </a:p>
        </p:txBody>
      </p:sp>
      <p:sp>
        <p:nvSpPr>
          <p:cNvPr id="122" name="Google Shape;179;p28"/>
          <p:cNvSpPr/>
          <p:nvPr/>
        </p:nvSpPr>
        <p:spPr>
          <a:xfrm>
            <a:off x="963000" y="3026520"/>
            <a:ext cx="1357200" cy="471960"/>
          </a:xfrm>
          <a:prstGeom prst="rect">
            <a:avLst/>
          </a:prstGeom>
          <a:noFill/>
          <a:ln w="0">
            <a:noFill/>
          </a:ln>
        </p:spPr>
        <p:style>
          <a:lnRef idx="0"/>
          <a:fillRef idx="0"/>
          <a:effectRef idx="0"/>
          <a:fontRef idx="minor"/>
        </p:style>
        <p:txBody>
          <a:bodyPr lIns="90000" rIns="90000" tIns="91440" bIns="91440" anchor="t">
            <a:spAutoFit/>
          </a:bodyPr>
          <a:p>
            <a:pPr algn="ctr">
              <a:lnSpc>
                <a:spcPct val="100000"/>
              </a:lnSpc>
              <a:tabLst>
                <a:tab algn="l" pos="0"/>
              </a:tabLst>
            </a:pPr>
            <a:r>
              <a:rPr b="0" lang="en-GB" sz="1900" spc="-1" strike="noStrike">
                <a:solidFill>
                  <a:srgbClr val="000000"/>
                </a:solidFill>
                <a:latin typeface="Fira Sans Extra Condensed"/>
                <a:ea typeface="Fira Sans Extra Condensed"/>
              </a:rPr>
              <a:t>Mapping</a:t>
            </a:r>
            <a:endParaRPr b="0" lang="en-US" sz="1900" spc="-1" strike="noStrike">
              <a:solidFill>
                <a:srgbClr val="000000"/>
              </a:solidFill>
              <a:latin typeface="Calibri"/>
            </a:endParaRPr>
          </a:p>
        </p:txBody>
      </p:sp>
      <p:sp>
        <p:nvSpPr>
          <p:cNvPr id="123" name="Google Shape;180;p28"/>
          <p:cNvSpPr/>
          <p:nvPr/>
        </p:nvSpPr>
        <p:spPr>
          <a:xfrm>
            <a:off x="6244920" y="2972520"/>
            <a:ext cx="2523600" cy="471960"/>
          </a:xfrm>
          <a:prstGeom prst="rect">
            <a:avLst/>
          </a:prstGeom>
          <a:noFill/>
          <a:ln w="0">
            <a:noFill/>
          </a:ln>
        </p:spPr>
        <p:style>
          <a:lnRef idx="0"/>
          <a:fillRef idx="0"/>
          <a:effectRef idx="0"/>
          <a:fontRef idx="minor"/>
        </p:style>
        <p:txBody>
          <a:bodyPr lIns="90000" rIns="90000" tIns="91440" bIns="91440" anchor="t">
            <a:spAutoFit/>
          </a:bodyPr>
          <a:p>
            <a:pPr algn="ctr">
              <a:lnSpc>
                <a:spcPct val="100000"/>
              </a:lnSpc>
              <a:tabLst>
                <a:tab algn="l" pos="0"/>
              </a:tabLst>
            </a:pPr>
            <a:r>
              <a:rPr b="0" lang="en-GB" sz="1900" spc="-1" strike="noStrike">
                <a:solidFill>
                  <a:srgbClr val="000000"/>
                </a:solidFill>
                <a:latin typeface="Fira Sans Extra Condensed"/>
                <a:ea typeface="Fira Sans Extra Condensed"/>
              </a:rPr>
              <a:t>EU policy support</a:t>
            </a:r>
            <a:endParaRPr b="0" lang="en-US" sz="1900" spc="-1" strike="noStrike">
              <a:solidFill>
                <a:srgbClr val="000000"/>
              </a:solidFill>
              <a:latin typeface="Calibri"/>
            </a:endParaRPr>
          </a:p>
        </p:txBody>
      </p:sp>
      <p:sp>
        <p:nvSpPr>
          <p:cNvPr id="124" name="TextBox 2"/>
          <p:cNvSpPr/>
          <p:nvPr/>
        </p:nvSpPr>
        <p:spPr>
          <a:xfrm>
            <a:off x="435240" y="1632600"/>
            <a:ext cx="2528640" cy="638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0" lang="en-GB" sz="1200" spc="-1" strike="noStrike">
                <a:solidFill>
                  <a:srgbClr val="000000"/>
                </a:solidFill>
                <a:latin typeface="Arial"/>
                <a:ea typeface="Arial"/>
              </a:rPr>
              <a:t>Role of the mapping &amp; estimation platform in the PathFinder approach </a:t>
            </a:r>
            <a:endParaRPr b="0" lang="en-US" sz="1200" spc="-1" strike="noStrike">
              <a:solidFill>
                <a:srgbClr val="000000"/>
              </a:solidFill>
              <a:latin typeface="Calibri"/>
            </a:endParaRPr>
          </a:p>
        </p:txBody>
      </p:sp>
      <p:sp>
        <p:nvSpPr>
          <p:cNvPr id="125" name="TextBox 3"/>
          <p:cNvSpPr/>
          <p:nvPr/>
        </p:nvSpPr>
        <p:spPr>
          <a:xfrm>
            <a:off x="718920" y="3430440"/>
            <a:ext cx="1918440" cy="638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0" lang="en-US" sz="1200" spc="-1" strike="noStrike">
                <a:solidFill>
                  <a:srgbClr val="000000"/>
                </a:solidFill>
                <a:latin typeface="Arial"/>
                <a:ea typeface="Arial"/>
              </a:rPr>
              <a:t>European wide forest information in 10 m spatial resolution</a:t>
            </a:r>
            <a:endParaRPr b="0" lang="en-US" sz="1200" spc="-1" strike="noStrike">
              <a:solidFill>
                <a:srgbClr val="000000"/>
              </a:solidFill>
              <a:latin typeface="Calibri"/>
            </a:endParaRPr>
          </a:p>
        </p:txBody>
      </p:sp>
      <p:sp>
        <p:nvSpPr>
          <p:cNvPr id="126" name="TextBox 5"/>
          <p:cNvSpPr/>
          <p:nvPr/>
        </p:nvSpPr>
        <p:spPr>
          <a:xfrm>
            <a:off x="6554880" y="1606320"/>
            <a:ext cx="1918440" cy="638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0" lang="en-US" sz="1200" spc="-1" strike="noStrike">
                <a:solidFill>
                  <a:srgbClr val="000000"/>
                </a:solidFill>
                <a:latin typeface="Arial"/>
                <a:ea typeface="Arial"/>
              </a:rPr>
              <a:t>Cross-border harmonized estimates based on existing NFIs</a:t>
            </a:r>
            <a:endParaRPr b="0" lang="en-US" sz="1200" spc="-1" strike="noStrike">
              <a:solidFill>
                <a:srgbClr val="000000"/>
              </a:solidFill>
              <a:latin typeface="Calibri"/>
            </a:endParaRPr>
          </a:p>
        </p:txBody>
      </p:sp>
      <p:sp>
        <p:nvSpPr>
          <p:cNvPr id="127" name="TextBox 1"/>
          <p:cNvSpPr/>
          <p:nvPr/>
        </p:nvSpPr>
        <p:spPr>
          <a:xfrm>
            <a:off x="6572520" y="3355920"/>
            <a:ext cx="1918440" cy="4554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tabLst>
                <a:tab algn="l" pos="0"/>
              </a:tabLst>
            </a:pPr>
            <a:r>
              <a:rPr b="0" lang="en-US" sz="1200" spc="-1" strike="noStrike">
                <a:solidFill>
                  <a:srgbClr val="000000"/>
                </a:solidFill>
                <a:latin typeface="Arial"/>
                <a:ea typeface="Arial"/>
              </a:rPr>
              <a:t>Carbon farming baseline and forest area mapping</a:t>
            </a:r>
            <a:endParaRPr b="0" lang="en-US" sz="12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title"/>
          </p:nvPr>
        </p:nvSpPr>
        <p:spPr>
          <a:xfrm>
            <a:off x="3008520" y="1699560"/>
            <a:ext cx="3126240" cy="48024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US" sz="3000" spc="-1" strike="noStrike">
                <a:solidFill>
                  <a:srgbClr val="000000"/>
                </a:solidFill>
                <a:latin typeface="Fira Sans Extra Condensed Medium"/>
                <a:ea typeface="Fira Sans Extra Condensed Medium"/>
              </a:rPr>
              <a:t>Overview</a:t>
            </a:r>
            <a:endParaRPr b="0" lang="en-US" sz="3000" spc="-1" strike="noStrike">
              <a:solidFill>
                <a:srgbClr val="000000"/>
              </a:solidFill>
              <a:latin typeface="Calibri"/>
            </a:endParaRPr>
          </a:p>
        </p:txBody>
      </p:sp>
      <p:grpSp>
        <p:nvGrpSpPr>
          <p:cNvPr id="129" name="Google Shape;186;p29"/>
          <p:cNvGrpSpPr/>
          <p:nvPr/>
        </p:nvGrpSpPr>
        <p:grpSpPr>
          <a:xfrm>
            <a:off x="-1080" y="28440"/>
            <a:ext cx="2723400" cy="4441680"/>
            <a:chOff x="-1080" y="28440"/>
            <a:chExt cx="2723400" cy="4441680"/>
          </a:xfrm>
        </p:grpSpPr>
        <p:grpSp>
          <p:nvGrpSpPr>
            <p:cNvPr id="130" name="Google Shape;187;p29"/>
            <p:cNvGrpSpPr/>
            <p:nvPr/>
          </p:nvGrpSpPr>
          <p:grpSpPr>
            <a:xfrm>
              <a:off x="1309680" y="2286000"/>
              <a:ext cx="260640" cy="2184120"/>
              <a:chOff x="1309680" y="2286000"/>
              <a:chExt cx="260640" cy="2184120"/>
            </a:xfrm>
          </p:grpSpPr>
          <p:sp>
            <p:nvSpPr>
              <p:cNvPr id="131" name="Google Shape;188;p29"/>
              <p:cNvSpPr/>
              <p:nvPr/>
            </p:nvSpPr>
            <p:spPr>
              <a:xfrm flipH="1">
                <a:off x="1309680" y="2286000"/>
                <a:ext cx="260640" cy="2184120"/>
              </a:xfrm>
              <a:custGeom>
                <a:avLst/>
                <a:gdLst>
                  <a:gd name="textAreaLeft" fmla="*/ 720 w 260640"/>
                  <a:gd name="textAreaRight" fmla="*/ 262440 w 260640"/>
                  <a:gd name="textAreaTop" fmla="*/ 0 h 2184120"/>
                  <a:gd name="textAreaBottom" fmla="*/ 2185200 h 2184120"/>
                </a:gdLst>
                <a:ahLst/>
                <a:rect l="textAreaLeft" t="textAreaTop" r="textAreaRight" b="textAreaBottom"/>
                <a:pathLst>
                  <a:path w="541" h="6083">
                    <a:moveTo>
                      <a:pt x="0" y="0"/>
                    </a:moveTo>
                    <a:lnTo>
                      <a:pt x="0" y="6044"/>
                    </a:lnTo>
                    <a:lnTo>
                      <a:pt x="245" y="6083"/>
                    </a:lnTo>
                    <a:lnTo>
                      <a:pt x="541" y="6044"/>
                    </a:lnTo>
                    <a:lnTo>
                      <a:pt x="541" y="0"/>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32" name="Google Shape;189;p29"/>
              <p:cNvSpPr/>
              <p:nvPr/>
            </p:nvSpPr>
            <p:spPr>
              <a:xfrm flipH="1">
                <a:off x="1309680" y="2286000"/>
                <a:ext cx="190080" cy="2170440"/>
              </a:xfrm>
              <a:custGeom>
                <a:avLst/>
                <a:gdLst>
                  <a:gd name="textAreaLeft" fmla="*/ 720 w 190080"/>
                  <a:gd name="textAreaRight" fmla="*/ 191880 w 190080"/>
                  <a:gd name="textAreaTop" fmla="*/ 0 h 2170440"/>
                  <a:gd name="textAreaBottom" fmla="*/ 2171520 h 2170440"/>
                </a:gdLst>
                <a:ahLst/>
                <a:rect l="textAreaLeft" t="textAreaTop" r="textAreaRight" b="textAreaBottom"/>
                <a:pathLst>
                  <a:path w="395" h="6045">
                    <a:moveTo>
                      <a:pt x="395" y="0"/>
                    </a:moveTo>
                    <a:lnTo>
                      <a:pt x="0" y="6044"/>
                    </a:lnTo>
                    <a:lnTo>
                      <a:pt x="395" y="6044"/>
                    </a:lnTo>
                    <a:lnTo>
                      <a:pt x="39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133" name="Google Shape;190;p29"/>
            <p:cNvSpPr/>
            <p:nvPr/>
          </p:nvSpPr>
          <p:spPr>
            <a:xfrm flipH="1">
              <a:off x="-720" y="1647360"/>
              <a:ext cx="2723040" cy="1599120"/>
            </a:xfrm>
            <a:custGeom>
              <a:avLst/>
              <a:gdLst>
                <a:gd name="textAreaLeft" fmla="*/ 720 w 2723040"/>
                <a:gd name="textAreaRight" fmla="*/ 2724840 w 2723040"/>
                <a:gd name="textAreaTop" fmla="*/ 0 h 1599120"/>
                <a:gd name="textAreaBottom" fmla="*/ 1600200 h 15991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34" name="Google Shape;191;p29"/>
            <p:cNvSpPr/>
            <p:nvPr/>
          </p:nvSpPr>
          <p:spPr>
            <a:xfrm flipH="1">
              <a:off x="1459080" y="1647360"/>
              <a:ext cx="1262520" cy="1599120"/>
            </a:xfrm>
            <a:custGeom>
              <a:avLst/>
              <a:gdLst>
                <a:gd name="textAreaLeft" fmla="*/ -720 w 1262520"/>
                <a:gd name="textAreaRight" fmla="*/ 1262880 w 1262520"/>
                <a:gd name="textAreaTop" fmla="*/ 0 h 1599120"/>
                <a:gd name="textAreaBottom" fmla="*/ 1600200 h 1599120"/>
              </a:gdLst>
              <a:ahLst/>
              <a:rect l="textAreaLeft" t="textAreaTop" r="textAreaRight" b="textAreaBottom"/>
              <a:pathLst>
                <a:path w="2774" h="3757">
                  <a:moveTo>
                    <a:pt x="2773" y="1"/>
                  </a:moveTo>
                  <a:lnTo>
                    <a:pt x="0" y="3023"/>
                  </a:lnTo>
                  <a:lnTo>
                    <a:pt x="2546" y="3757"/>
                  </a:lnTo>
                  <a:lnTo>
                    <a:pt x="2773"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35" name="Google Shape;192;p29"/>
            <p:cNvSpPr/>
            <p:nvPr/>
          </p:nvSpPr>
          <p:spPr>
            <a:xfrm flipH="1">
              <a:off x="-1440" y="1647360"/>
              <a:ext cx="1459800" cy="1429200"/>
            </a:xfrm>
            <a:custGeom>
              <a:avLst/>
              <a:gdLst>
                <a:gd name="textAreaLeft" fmla="*/ -720 w 1459800"/>
                <a:gd name="textAreaRight" fmla="*/ 1460160 w 1459800"/>
                <a:gd name="textAreaTop" fmla="*/ 0 h 1429200"/>
                <a:gd name="textAreaBottom" fmla="*/ 1430280 h 1429200"/>
              </a:gdLst>
              <a:ahLst/>
              <a:rect l="textAreaLeft" t="textAreaTop" r="textAreaRight" b="textAreaBottom"/>
              <a:pathLst>
                <a:path w="3207" h="3358">
                  <a:moveTo>
                    <a:pt x="0" y="1"/>
                  </a:moveTo>
                  <a:lnTo>
                    <a:pt x="1696" y="3358"/>
                  </a:lnTo>
                  <a:lnTo>
                    <a:pt x="3207" y="2589"/>
                  </a:lnTo>
                  <a:lnTo>
                    <a:pt x="0"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36" name="Google Shape;193;p29"/>
            <p:cNvSpPr/>
            <p:nvPr/>
          </p:nvSpPr>
          <p:spPr>
            <a:xfrm flipH="1">
              <a:off x="-720" y="2743560"/>
              <a:ext cx="2723040" cy="675720"/>
            </a:xfrm>
            <a:custGeom>
              <a:avLst/>
              <a:gdLst>
                <a:gd name="textAreaLeft" fmla="*/ 720 w 2723040"/>
                <a:gd name="textAreaRight" fmla="*/ 2724840 w 2723040"/>
                <a:gd name="textAreaTop" fmla="*/ 0 h 675720"/>
                <a:gd name="textAreaBottom" fmla="*/ 676800 h 67572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37" name="Google Shape;194;p29"/>
            <p:cNvSpPr/>
            <p:nvPr/>
          </p:nvSpPr>
          <p:spPr>
            <a:xfrm flipH="1">
              <a:off x="149400" y="1073880"/>
              <a:ext cx="2422800" cy="1422720"/>
            </a:xfrm>
            <a:custGeom>
              <a:avLst/>
              <a:gdLst>
                <a:gd name="textAreaLeft" fmla="*/ 720 w 2422800"/>
                <a:gd name="textAreaRight" fmla="*/ 2424600 w 2422800"/>
                <a:gd name="textAreaTop" fmla="*/ 0 h 1422720"/>
                <a:gd name="textAreaBottom" fmla="*/ 1423800 h 14227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38" name="Google Shape;195;p29"/>
            <p:cNvSpPr/>
            <p:nvPr/>
          </p:nvSpPr>
          <p:spPr>
            <a:xfrm flipH="1">
              <a:off x="1448640" y="1073880"/>
              <a:ext cx="1123200" cy="1422720"/>
            </a:xfrm>
            <a:custGeom>
              <a:avLst/>
              <a:gdLst>
                <a:gd name="textAreaLeft" fmla="*/ 720 w 1123200"/>
                <a:gd name="textAreaRight" fmla="*/ 1125000 w 1123200"/>
                <a:gd name="textAreaTop" fmla="*/ 0 h 1422720"/>
                <a:gd name="textAreaBottom" fmla="*/ 1423800 h 1422720"/>
              </a:gdLst>
              <a:ahLst/>
              <a:rect l="textAreaLeft" t="textAreaTop" r="textAreaRight" b="textAreaBottom"/>
              <a:pathLst>
                <a:path w="2774" h="3757">
                  <a:moveTo>
                    <a:pt x="2773" y="1"/>
                  </a:moveTo>
                  <a:lnTo>
                    <a:pt x="0" y="3023"/>
                  </a:lnTo>
                  <a:lnTo>
                    <a:pt x="2546" y="3757"/>
                  </a:lnTo>
                  <a:lnTo>
                    <a:pt x="2773"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39" name="Google Shape;196;p29"/>
            <p:cNvSpPr/>
            <p:nvPr/>
          </p:nvSpPr>
          <p:spPr>
            <a:xfrm flipH="1">
              <a:off x="149400" y="1073880"/>
              <a:ext cx="1298880" cy="1271520"/>
            </a:xfrm>
            <a:custGeom>
              <a:avLst/>
              <a:gdLst>
                <a:gd name="textAreaLeft" fmla="*/ 720 w 1298880"/>
                <a:gd name="textAreaRight" fmla="*/ 1300680 w 1298880"/>
                <a:gd name="textAreaTop" fmla="*/ 0 h 1271520"/>
                <a:gd name="textAreaBottom" fmla="*/ 1272600 h 1271520"/>
              </a:gdLst>
              <a:ahLst/>
              <a:rect l="textAreaLeft" t="textAreaTop" r="textAreaRight" b="textAreaBottom"/>
              <a:pathLst>
                <a:path w="3207" h="3358">
                  <a:moveTo>
                    <a:pt x="0" y="1"/>
                  </a:moveTo>
                  <a:lnTo>
                    <a:pt x="1696" y="3358"/>
                  </a:lnTo>
                  <a:lnTo>
                    <a:pt x="3207" y="2589"/>
                  </a:lnTo>
                  <a:lnTo>
                    <a:pt x="0"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40" name="Google Shape;197;p29"/>
            <p:cNvSpPr/>
            <p:nvPr/>
          </p:nvSpPr>
          <p:spPr>
            <a:xfrm flipH="1">
              <a:off x="149400" y="2049120"/>
              <a:ext cx="2422800" cy="601200"/>
            </a:xfrm>
            <a:custGeom>
              <a:avLst/>
              <a:gdLst>
                <a:gd name="textAreaLeft" fmla="*/ 720 w 2422800"/>
                <a:gd name="textAreaRight" fmla="*/ 2424600 w 2422800"/>
                <a:gd name="textAreaTop" fmla="*/ 0 h 601200"/>
                <a:gd name="textAreaBottom" fmla="*/ 602280 h 60120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41" name="Google Shape;198;p29"/>
            <p:cNvSpPr/>
            <p:nvPr/>
          </p:nvSpPr>
          <p:spPr>
            <a:xfrm flipH="1">
              <a:off x="394560" y="528840"/>
              <a:ext cx="2092320" cy="1229400"/>
            </a:xfrm>
            <a:custGeom>
              <a:avLst/>
              <a:gdLst>
                <a:gd name="textAreaLeft" fmla="*/ 720 w 2092320"/>
                <a:gd name="textAreaRight" fmla="*/ 2094120 w 2092320"/>
                <a:gd name="textAreaTop" fmla="*/ 0 h 1229400"/>
                <a:gd name="textAreaBottom" fmla="*/ 1230480 h 1229400"/>
              </a:gdLst>
              <a:ahLst/>
              <a:rect l="textAreaLeft" t="textAreaTop" r="textAreaRight" b="textAreaBottom"/>
              <a:pathLst>
                <a:path w="5165" h="3247">
                  <a:moveTo>
                    <a:pt x="2396" y="1"/>
                  </a:moveTo>
                  <a:lnTo>
                    <a:pt x="0" y="2611"/>
                  </a:lnTo>
                  <a:lnTo>
                    <a:pt x="2198" y="3246"/>
                  </a:lnTo>
                  <a:lnTo>
                    <a:pt x="3859" y="2903"/>
                  </a:lnTo>
                  <a:lnTo>
                    <a:pt x="5164" y="2242"/>
                  </a:lnTo>
                  <a:lnTo>
                    <a:pt x="2396" y="1"/>
                  </a:lnTo>
                  <a:close/>
                </a:path>
              </a:pathLst>
            </a:custGeom>
            <a:solidFill>
              <a:srgbClr val="68a93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42" name="Google Shape;199;p29"/>
            <p:cNvSpPr/>
            <p:nvPr/>
          </p:nvSpPr>
          <p:spPr>
            <a:xfrm flipH="1">
              <a:off x="1515960" y="528840"/>
              <a:ext cx="970200" cy="1229400"/>
            </a:xfrm>
            <a:custGeom>
              <a:avLst/>
              <a:gdLst>
                <a:gd name="textAreaLeft" fmla="*/ -720 w 970200"/>
                <a:gd name="textAreaRight" fmla="*/ 970560 w 970200"/>
                <a:gd name="textAreaTop" fmla="*/ 0 h 1229400"/>
                <a:gd name="textAreaBottom" fmla="*/ 1230480 h 1229400"/>
              </a:gdLst>
              <a:ahLst/>
              <a:rect l="textAreaLeft" t="textAreaTop" r="textAreaRight" b="textAreaBottom"/>
              <a:pathLst>
                <a:path w="2396" h="3247">
                  <a:moveTo>
                    <a:pt x="2396" y="1"/>
                  </a:moveTo>
                  <a:lnTo>
                    <a:pt x="0" y="2611"/>
                  </a:lnTo>
                  <a:lnTo>
                    <a:pt x="2198" y="3246"/>
                  </a:lnTo>
                  <a:lnTo>
                    <a:pt x="2396"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43" name="Google Shape;200;p29"/>
            <p:cNvSpPr/>
            <p:nvPr/>
          </p:nvSpPr>
          <p:spPr>
            <a:xfrm flipH="1">
              <a:off x="394560" y="528840"/>
              <a:ext cx="1121760" cy="1099080"/>
            </a:xfrm>
            <a:custGeom>
              <a:avLst/>
              <a:gdLst>
                <a:gd name="textAreaLeft" fmla="*/ 720 w 1121760"/>
                <a:gd name="textAreaRight" fmla="*/ 1123560 w 1121760"/>
                <a:gd name="textAreaTop" fmla="*/ 0 h 1099080"/>
                <a:gd name="textAreaBottom" fmla="*/ 1100160 h 1099080"/>
              </a:gdLst>
              <a:ahLst/>
              <a:rect l="textAreaLeft" t="textAreaTop" r="textAreaRight" b="textAreaBottom"/>
              <a:pathLst>
                <a:path w="2770" h="2903">
                  <a:moveTo>
                    <a:pt x="1" y="1"/>
                  </a:moveTo>
                  <a:lnTo>
                    <a:pt x="1464" y="2903"/>
                  </a:lnTo>
                  <a:lnTo>
                    <a:pt x="2769" y="2242"/>
                  </a:lnTo>
                  <a:lnTo>
                    <a:pt x="1"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44" name="Google Shape;201;p29"/>
            <p:cNvSpPr/>
            <p:nvPr/>
          </p:nvSpPr>
          <p:spPr>
            <a:xfrm flipH="1">
              <a:off x="394560" y="1378440"/>
              <a:ext cx="2092320" cy="518040"/>
            </a:xfrm>
            <a:custGeom>
              <a:avLst/>
              <a:gdLst>
                <a:gd name="textAreaLeft" fmla="*/ 720 w 2092320"/>
                <a:gd name="textAreaRight" fmla="*/ 2094120 w 2092320"/>
                <a:gd name="textAreaTop" fmla="*/ 0 h 518040"/>
                <a:gd name="textAreaBottom" fmla="*/ 519120 h 518040"/>
              </a:gdLst>
              <a:ahLst/>
              <a:rect l="textAreaLeft" t="textAreaTop" r="textAreaRight" b="textAreaBottom"/>
              <a:pathLst>
                <a:path w="5165" h="1370">
                  <a:moveTo>
                    <a:pt x="5164" y="1"/>
                  </a:moveTo>
                  <a:lnTo>
                    <a:pt x="3859" y="662"/>
                  </a:lnTo>
                  <a:lnTo>
                    <a:pt x="2198" y="1005"/>
                  </a:lnTo>
                  <a:lnTo>
                    <a:pt x="0" y="370"/>
                  </a:lnTo>
                  <a:lnTo>
                    <a:pt x="889" y="1022"/>
                  </a:lnTo>
                  <a:lnTo>
                    <a:pt x="2396" y="1370"/>
                  </a:lnTo>
                  <a:lnTo>
                    <a:pt x="4057" y="1061"/>
                  </a:lnTo>
                  <a:lnTo>
                    <a:pt x="516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45" name="Google Shape;202;p29"/>
            <p:cNvSpPr/>
            <p:nvPr/>
          </p:nvSpPr>
          <p:spPr>
            <a:xfrm flipH="1">
              <a:off x="635040" y="28440"/>
              <a:ext cx="1712880" cy="1074600"/>
            </a:xfrm>
            <a:custGeom>
              <a:avLst/>
              <a:gdLst>
                <a:gd name="textAreaLeft" fmla="*/ 720 w 1712880"/>
                <a:gd name="textAreaRight" fmla="*/ 1714680 w 1712880"/>
                <a:gd name="textAreaTop" fmla="*/ 0 h 1074600"/>
                <a:gd name="textAreaBottom" fmla="*/ 1075680 h 1074600"/>
              </a:gdLst>
              <a:ahLst/>
              <a:rect l="textAreaLeft" t="textAreaTop" r="textAreaRight" b="textAreaBottom"/>
              <a:pathLst>
                <a:path w="4229" h="2838">
                  <a:moveTo>
                    <a:pt x="1980" y="1"/>
                  </a:moveTo>
                  <a:lnTo>
                    <a:pt x="1" y="2374"/>
                  </a:lnTo>
                  <a:lnTo>
                    <a:pt x="1804" y="2838"/>
                  </a:lnTo>
                  <a:lnTo>
                    <a:pt x="3259" y="2538"/>
                  </a:lnTo>
                  <a:lnTo>
                    <a:pt x="4229" y="2237"/>
                  </a:lnTo>
                  <a:lnTo>
                    <a:pt x="1980"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46" name="Google Shape;203;p29"/>
            <p:cNvSpPr/>
            <p:nvPr/>
          </p:nvSpPr>
          <p:spPr>
            <a:xfrm flipH="1">
              <a:off x="635040" y="880560"/>
              <a:ext cx="1712880" cy="370080"/>
            </a:xfrm>
            <a:custGeom>
              <a:avLst/>
              <a:gdLst>
                <a:gd name="textAreaLeft" fmla="*/ 720 w 1712880"/>
                <a:gd name="textAreaRight" fmla="*/ 1714680 w 1712880"/>
                <a:gd name="textAreaTop" fmla="*/ 0 h 370080"/>
                <a:gd name="textAreaBottom" fmla="*/ 371160 h 370080"/>
              </a:gdLst>
              <a:ahLst/>
              <a:rect l="textAreaLeft" t="textAreaTop" r="textAreaRight" b="textAreaBottom"/>
              <a:pathLst>
                <a:path w="4229" h="1039">
                  <a:moveTo>
                    <a:pt x="4229" y="0"/>
                  </a:moveTo>
                  <a:lnTo>
                    <a:pt x="3259" y="301"/>
                  </a:lnTo>
                  <a:lnTo>
                    <a:pt x="1804" y="601"/>
                  </a:lnTo>
                  <a:lnTo>
                    <a:pt x="932" y="494"/>
                  </a:lnTo>
                  <a:lnTo>
                    <a:pt x="1" y="137"/>
                  </a:lnTo>
                  <a:lnTo>
                    <a:pt x="662" y="738"/>
                  </a:lnTo>
                  <a:lnTo>
                    <a:pt x="1980" y="1039"/>
                  </a:lnTo>
                  <a:lnTo>
                    <a:pt x="3435" y="768"/>
                  </a:lnTo>
                  <a:lnTo>
                    <a:pt x="4229"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47" name="Google Shape;204;p29"/>
            <p:cNvSpPr/>
            <p:nvPr/>
          </p:nvSpPr>
          <p:spPr>
            <a:xfrm flipH="1">
              <a:off x="1589760" y="1137600"/>
              <a:ext cx="897120" cy="605880"/>
            </a:xfrm>
            <a:custGeom>
              <a:avLst/>
              <a:gdLst>
                <a:gd name="textAreaLeft" fmla="*/ 720 w 897120"/>
                <a:gd name="textAreaRight" fmla="*/ 898920 w 897120"/>
                <a:gd name="textAreaTop" fmla="*/ 0 h 605880"/>
                <a:gd name="textAreaBottom" fmla="*/ 606960 h 605880"/>
              </a:gdLst>
              <a:ahLst/>
              <a:rect l="textAreaLeft" t="textAreaTop" r="textAreaRight" b="textAreaBottom"/>
              <a:pathLst>
                <a:path w="2216" h="1602">
                  <a:moveTo>
                    <a:pt x="936" y="0"/>
                  </a:moveTo>
                  <a:lnTo>
                    <a:pt x="0" y="970"/>
                  </a:lnTo>
                  <a:lnTo>
                    <a:pt x="2215" y="1601"/>
                  </a:lnTo>
                  <a:lnTo>
                    <a:pt x="936"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nvGrpSpPr>
            <p:cNvPr id="148" name="Google Shape;205;p29"/>
            <p:cNvGrpSpPr/>
            <p:nvPr/>
          </p:nvGrpSpPr>
          <p:grpSpPr>
            <a:xfrm>
              <a:off x="627840" y="28440"/>
              <a:ext cx="918000" cy="960840"/>
              <a:chOff x="627840" y="28440"/>
              <a:chExt cx="918000" cy="960840"/>
            </a:xfrm>
          </p:grpSpPr>
          <p:sp>
            <p:nvSpPr>
              <p:cNvPr id="149" name="Google Shape;206;p29"/>
              <p:cNvSpPr/>
              <p:nvPr/>
            </p:nvSpPr>
            <p:spPr>
              <a:xfrm flipH="1">
                <a:off x="635040" y="28440"/>
                <a:ext cx="910800" cy="960840"/>
              </a:xfrm>
              <a:custGeom>
                <a:avLst/>
                <a:gdLst>
                  <a:gd name="textAreaLeft" fmla="*/ 720 w 910800"/>
                  <a:gd name="textAreaRight" fmla="*/ 912600 w 910800"/>
                  <a:gd name="textAreaTop" fmla="*/ 0 h 960840"/>
                  <a:gd name="textAreaBottom" fmla="*/ 961920 h 960840"/>
                </a:gdLst>
                <a:ahLst/>
                <a:rect l="textAreaLeft" t="textAreaTop" r="textAreaRight" b="textAreaBottom"/>
                <a:pathLst>
                  <a:path w="2250" h="2538">
                    <a:moveTo>
                      <a:pt x="1" y="1"/>
                    </a:moveTo>
                    <a:lnTo>
                      <a:pt x="1280" y="2538"/>
                    </a:lnTo>
                    <a:lnTo>
                      <a:pt x="2250" y="2237"/>
                    </a:lnTo>
                    <a:lnTo>
                      <a:pt x="1"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50" name="Google Shape;207;p29"/>
              <p:cNvSpPr/>
              <p:nvPr/>
            </p:nvSpPr>
            <p:spPr>
              <a:xfrm flipH="1">
                <a:off x="627480" y="851760"/>
                <a:ext cx="399240" cy="135720"/>
              </a:xfrm>
              <a:custGeom>
                <a:avLst/>
                <a:gdLst>
                  <a:gd name="textAreaLeft" fmla="*/ -720 w 399240"/>
                  <a:gd name="textAreaRight" fmla="*/ 399600 w 399240"/>
                  <a:gd name="textAreaTop" fmla="*/ 0 h 135720"/>
                  <a:gd name="textAreaBottom" fmla="*/ 136800 h 135720"/>
                </a:gdLst>
                <a:ahLst/>
                <a:rect l="textAreaLeft" t="textAreaTop" r="textAreaRight" b="textAreaBottom"/>
                <a:pathLst>
                  <a:path w="13525" h="4500">
                    <a:moveTo>
                      <a:pt x="0" y="4500"/>
                    </a:moveTo>
                    <a:lnTo>
                      <a:pt x="13525" y="905"/>
                    </a:lnTo>
                    <a:lnTo>
                      <a:pt x="12382" y="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en-US" sz="1400" spc="-1" strike="noStrike">
                  <a:solidFill>
                    <a:srgbClr val="000000"/>
                  </a:solidFill>
                  <a:latin typeface="Arial"/>
                  <a:ea typeface="Arial"/>
                </a:endParaRPr>
              </a:p>
            </p:txBody>
          </p:sp>
        </p:grpSp>
        <p:grpSp>
          <p:nvGrpSpPr>
            <p:cNvPr id="151" name="Google Shape;208;p29"/>
            <p:cNvGrpSpPr/>
            <p:nvPr/>
          </p:nvGrpSpPr>
          <p:grpSpPr>
            <a:xfrm>
              <a:off x="1543680" y="28440"/>
              <a:ext cx="803880" cy="1065600"/>
              <a:chOff x="1543680" y="28440"/>
              <a:chExt cx="803880" cy="1065600"/>
            </a:xfrm>
          </p:grpSpPr>
          <p:sp>
            <p:nvSpPr>
              <p:cNvPr id="152" name="Google Shape;209;p29"/>
              <p:cNvSpPr/>
              <p:nvPr/>
            </p:nvSpPr>
            <p:spPr>
              <a:xfrm flipH="1">
                <a:off x="1543680" y="28440"/>
                <a:ext cx="801360" cy="1064520"/>
              </a:xfrm>
              <a:custGeom>
                <a:avLst/>
                <a:gdLst>
                  <a:gd name="textAreaLeft" fmla="*/ 720 w 801360"/>
                  <a:gd name="textAreaRight" fmla="*/ 803160 w 801360"/>
                  <a:gd name="textAreaTop" fmla="*/ 0 h 1064520"/>
                  <a:gd name="textAreaBottom" fmla="*/ 1065600 h 1064520"/>
                </a:gdLst>
                <a:ahLst/>
                <a:rect l="textAreaLeft" t="textAreaTop" r="textAreaRight" b="textAreaBottom"/>
                <a:pathLst>
                  <a:path w="1980" h="2838">
                    <a:moveTo>
                      <a:pt x="1980" y="1"/>
                    </a:moveTo>
                    <a:lnTo>
                      <a:pt x="1" y="2374"/>
                    </a:lnTo>
                    <a:lnTo>
                      <a:pt x="1804" y="2838"/>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53" name="Google Shape;210;p29"/>
              <p:cNvSpPr/>
              <p:nvPr/>
            </p:nvSpPr>
            <p:spPr>
              <a:xfrm flipH="1">
                <a:off x="1545840" y="29880"/>
                <a:ext cx="801360" cy="1024200"/>
              </a:xfrm>
              <a:custGeom>
                <a:avLst/>
                <a:gdLst>
                  <a:gd name="textAreaLeft" fmla="*/ 720 w 801360"/>
                  <a:gd name="textAreaRight" fmla="*/ 803160 w 801360"/>
                  <a:gd name="textAreaTop" fmla="*/ 0 h 1024200"/>
                  <a:gd name="textAreaBottom" fmla="*/ 1025280 h 1024200"/>
                </a:gdLst>
                <a:ahLst/>
                <a:rect l="textAreaLeft" t="textAreaTop" r="textAreaRight" b="textAreaBottom"/>
                <a:pathLst>
                  <a:path w="1980" h="2705">
                    <a:moveTo>
                      <a:pt x="1980" y="1"/>
                    </a:moveTo>
                    <a:lnTo>
                      <a:pt x="1" y="2374"/>
                    </a:lnTo>
                    <a:lnTo>
                      <a:pt x="937" y="2705"/>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54" name="Google Shape;211;p29"/>
              <p:cNvSpPr/>
              <p:nvPr/>
            </p:nvSpPr>
            <p:spPr>
              <a:xfrm flipH="1">
                <a:off x="1614600" y="914040"/>
                <a:ext cx="732600" cy="180000"/>
              </a:xfrm>
              <a:custGeom>
                <a:avLst/>
                <a:gdLst>
                  <a:gd name="textAreaLeft" fmla="*/ -720 w 732600"/>
                  <a:gd name="textAreaRight" fmla="*/ 732960 w 732600"/>
                  <a:gd name="textAreaTop" fmla="*/ 0 h 180000"/>
                  <a:gd name="textAreaBottom" fmla="*/ 181080 h 180000"/>
                </a:gdLst>
                <a:ahLst/>
                <a:rect l="textAreaLeft" t="textAreaTop" r="textAreaRight" b="textAreaBottom"/>
                <a:pathLst>
                  <a:path w="24789" h="5953">
                    <a:moveTo>
                      <a:pt x="24789" y="5953"/>
                    </a:moveTo>
                    <a:lnTo>
                      <a:pt x="12788" y="4691"/>
                    </a:lnTo>
                    <a:lnTo>
                      <a:pt x="0" y="524"/>
                    </a:lnTo>
                    <a:lnTo>
                      <a:pt x="286" y="0"/>
                    </a:lnTo>
                    <a:lnTo>
                      <a:pt x="13716" y="231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en-US" sz="1400" spc="-1" strike="noStrike">
                  <a:solidFill>
                    <a:srgbClr val="000000"/>
                  </a:solidFill>
                  <a:latin typeface="Arial"/>
                  <a:ea typeface="Arial"/>
                </a:endParaRPr>
              </a:p>
            </p:txBody>
          </p:sp>
        </p:grpSp>
      </p:grpSp>
      <p:sp>
        <p:nvSpPr>
          <p:cNvPr id="155" name="Google Shape;212;p29"/>
          <p:cNvSpPr/>
          <p:nvPr/>
        </p:nvSpPr>
        <p:spPr>
          <a:xfrm>
            <a:off x="2760840" y="4584960"/>
            <a:ext cx="4317840" cy="5475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US" sz="800" spc="-1" strike="noStrike">
                <a:solidFill>
                  <a:srgbClr val="1c1c1b"/>
                </a:solidFill>
                <a:latin typeface="Fira Sans Extra Condensed"/>
                <a:ea typeface="Fira Sans Extra Condensed"/>
              </a:rPr>
              <a:t>The research leading to these results has received funding from the European Union Horizon Europe (HORIZON) Research &amp; Innovation programme under the Grant Agreement no. 101056907</a:t>
            </a:r>
            <a:endParaRPr b="0" lang="en-US" sz="800" spc="-1" strike="noStrike">
              <a:solidFill>
                <a:srgbClr val="000000"/>
              </a:solidFill>
              <a:latin typeface="Calibri"/>
            </a:endParaRPr>
          </a:p>
        </p:txBody>
      </p:sp>
      <p:pic>
        <p:nvPicPr>
          <p:cNvPr id="156" name="Google Shape;213;p29" descr=""/>
          <p:cNvPicPr/>
          <p:nvPr/>
        </p:nvPicPr>
        <p:blipFill>
          <a:blip r:embed="rId1"/>
          <a:stretch/>
        </p:blipFill>
        <p:spPr>
          <a:xfrm>
            <a:off x="2064240" y="4587480"/>
            <a:ext cx="650160" cy="430200"/>
          </a:xfrm>
          <a:prstGeom prst="rect">
            <a:avLst/>
          </a:prstGeom>
          <a:noFill/>
          <a:ln w="0">
            <a:noFill/>
          </a:ln>
        </p:spPr>
      </p:pic>
      <p:pic>
        <p:nvPicPr>
          <p:cNvPr id="157" name="Google Shape;214;p29" descr=""/>
          <p:cNvPicPr/>
          <p:nvPr/>
        </p:nvPicPr>
        <p:blipFill>
          <a:blip r:embed="rId2"/>
          <a:stretch/>
        </p:blipFill>
        <p:spPr>
          <a:xfrm>
            <a:off x="292680" y="4587480"/>
            <a:ext cx="1725120" cy="430200"/>
          </a:xfrm>
          <a:prstGeom prst="rect">
            <a:avLst/>
          </a:prstGeom>
          <a:noFill/>
          <a:ln w="0">
            <a:noFill/>
          </a:ln>
        </p:spPr>
      </p:pic>
      <p:grpSp>
        <p:nvGrpSpPr>
          <p:cNvPr id="158" name="Google Shape;215;p29"/>
          <p:cNvGrpSpPr/>
          <p:nvPr/>
        </p:nvGrpSpPr>
        <p:grpSpPr>
          <a:xfrm>
            <a:off x="6419880" y="28440"/>
            <a:ext cx="2723040" cy="4441680"/>
            <a:chOff x="6419880" y="28440"/>
            <a:chExt cx="2723040" cy="4441680"/>
          </a:xfrm>
        </p:grpSpPr>
        <p:grpSp>
          <p:nvGrpSpPr>
            <p:cNvPr id="159" name="Google Shape;216;p29"/>
            <p:cNvGrpSpPr/>
            <p:nvPr/>
          </p:nvGrpSpPr>
          <p:grpSpPr>
            <a:xfrm>
              <a:off x="7571880" y="2286000"/>
              <a:ext cx="260640" cy="2184120"/>
              <a:chOff x="7571880" y="2286000"/>
              <a:chExt cx="260640" cy="2184120"/>
            </a:xfrm>
          </p:grpSpPr>
          <p:sp>
            <p:nvSpPr>
              <p:cNvPr id="160" name="Google Shape;217;p29"/>
              <p:cNvSpPr/>
              <p:nvPr/>
            </p:nvSpPr>
            <p:spPr>
              <a:xfrm>
                <a:off x="7571880" y="2286000"/>
                <a:ext cx="260640" cy="2184120"/>
              </a:xfrm>
              <a:custGeom>
                <a:avLst/>
                <a:gdLst>
                  <a:gd name="textAreaLeft" fmla="*/ 0 w 260640"/>
                  <a:gd name="textAreaRight" fmla="*/ 261720 w 260640"/>
                  <a:gd name="textAreaTop" fmla="*/ 0 h 2184120"/>
                  <a:gd name="textAreaBottom" fmla="*/ 2185200 h 2184120"/>
                </a:gdLst>
                <a:ahLst/>
                <a:rect l="textAreaLeft" t="textAreaTop" r="textAreaRight" b="textAreaBottom"/>
                <a:pathLst>
                  <a:path w="541" h="6083">
                    <a:moveTo>
                      <a:pt x="0" y="0"/>
                    </a:moveTo>
                    <a:lnTo>
                      <a:pt x="0" y="6044"/>
                    </a:lnTo>
                    <a:lnTo>
                      <a:pt x="245" y="6083"/>
                    </a:lnTo>
                    <a:lnTo>
                      <a:pt x="541" y="6044"/>
                    </a:lnTo>
                    <a:lnTo>
                      <a:pt x="541" y="0"/>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61" name="Google Shape;218;p29"/>
              <p:cNvSpPr/>
              <p:nvPr/>
            </p:nvSpPr>
            <p:spPr>
              <a:xfrm>
                <a:off x="7642440" y="2286000"/>
                <a:ext cx="190080" cy="2170440"/>
              </a:xfrm>
              <a:custGeom>
                <a:avLst/>
                <a:gdLst>
                  <a:gd name="textAreaLeft" fmla="*/ 0 w 190080"/>
                  <a:gd name="textAreaRight" fmla="*/ 191160 w 190080"/>
                  <a:gd name="textAreaTop" fmla="*/ 0 h 2170440"/>
                  <a:gd name="textAreaBottom" fmla="*/ 2171520 h 2170440"/>
                </a:gdLst>
                <a:ahLst/>
                <a:rect l="textAreaLeft" t="textAreaTop" r="textAreaRight" b="textAreaBottom"/>
                <a:pathLst>
                  <a:path w="395" h="6045">
                    <a:moveTo>
                      <a:pt x="395" y="0"/>
                    </a:moveTo>
                    <a:lnTo>
                      <a:pt x="0" y="6044"/>
                    </a:lnTo>
                    <a:lnTo>
                      <a:pt x="395" y="6044"/>
                    </a:lnTo>
                    <a:lnTo>
                      <a:pt x="39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162" name="Google Shape;219;p29"/>
            <p:cNvSpPr/>
            <p:nvPr/>
          </p:nvSpPr>
          <p:spPr>
            <a:xfrm>
              <a:off x="6419880" y="1647360"/>
              <a:ext cx="2723040" cy="1599120"/>
            </a:xfrm>
            <a:custGeom>
              <a:avLst/>
              <a:gdLst>
                <a:gd name="textAreaLeft" fmla="*/ 0 w 2723040"/>
                <a:gd name="textAreaRight" fmla="*/ 2724120 w 2723040"/>
                <a:gd name="textAreaTop" fmla="*/ 0 h 1599120"/>
                <a:gd name="textAreaBottom" fmla="*/ 1600200 h 15991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63" name="Google Shape;220;p29"/>
            <p:cNvSpPr/>
            <p:nvPr/>
          </p:nvSpPr>
          <p:spPr>
            <a:xfrm>
              <a:off x="6419880" y="1647360"/>
              <a:ext cx="1262520" cy="1599120"/>
            </a:xfrm>
            <a:custGeom>
              <a:avLst/>
              <a:gdLst>
                <a:gd name="textAreaLeft" fmla="*/ 0 w 1262520"/>
                <a:gd name="textAreaRight" fmla="*/ 1263600 w 1262520"/>
                <a:gd name="textAreaTop" fmla="*/ 0 h 1599120"/>
                <a:gd name="textAreaBottom" fmla="*/ 1600200 h 1599120"/>
              </a:gdLst>
              <a:ahLst/>
              <a:rect l="textAreaLeft" t="textAreaTop" r="textAreaRight" b="textAreaBottom"/>
              <a:pathLst>
                <a:path w="2774" h="3757">
                  <a:moveTo>
                    <a:pt x="2773" y="1"/>
                  </a:moveTo>
                  <a:lnTo>
                    <a:pt x="0" y="3023"/>
                  </a:lnTo>
                  <a:lnTo>
                    <a:pt x="2546" y="3757"/>
                  </a:lnTo>
                  <a:lnTo>
                    <a:pt x="2773"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64" name="Google Shape;221;p29"/>
            <p:cNvSpPr/>
            <p:nvPr/>
          </p:nvSpPr>
          <p:spPr>
            <a:xfrm>
              <a:off x="7683120" y="1647360"/>
              <a:ext cx="1459800" cy="1429200"/>
            </a:xfrm>
            <a:custGeom>
              <a:avLst/>
              <a:gdLst>
                <a:gd name="textAreaLeft" fmla="*/ 0 w 1459800"/>
                <a:gd name="textAreaRight" fmla="*/ 1460880 w 1459800"/>
                <a:gd name="textAreaTop" fmla="*/ 0 h 1429200"/>
                <a:gd name="textAreaBottom" fmla="*/ 1430280 h 1429200"/>
              </a:gdLst>
              <a:ahLst/>
              <a:rect l="textAreaLeft" t="textAreaTop" r="textAreaRight" b="textAreaBottom"/>
              <a:pathLst>
                <a:path w="3207" h="3358">
                  <a:moveTo>
                    <a:pt x="0" y="1"/>
                  </a:moveTo>
                  <a:lnTo>
                    <a:pt x="1696" y="3358"/>
                  </a:lnTo>
                  <a:lnTo>
                    <a:pt x="3207" y="2589"/>
                  </a:lnTo>
                  <a:lnTo>
                    <a:pt x="0"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65" name="Google Shape;222;p29"/>
            <p:cNvSpPr/>
            <p:nvPr/>
          </p:nvSpPr>
          <p:spPr>
            <a:xfrm>
              <a:off x="6419880" y="2743560"/>
              <a:ext cx="2723040" cy="675720"/>
            </a:xfrm>
            <a:custGeom>
              <a:avLst/>
              <a:gdLst>
                <a:gd name="textAreaLeft" fmla="*/ 0 w 2723040"/>
                <a:gd name="textAreaRight" fmla="*/ 2724120 w 2723040"/>
                <a:gd name="textAreaTop" fmla="*/ 0 h 675720"/>
                <a:gd name="textAreaBottom" fmla="*/ 676800 h 67572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66" name="Google Shape;223;p29"/>
            <p:cNvSpPr/>
            <p:nvPr/>
          </p:nvSpPr>
          <p:spPr>
            <a:xfrm>
              <a:off x="6570360" y="1073880"/>
              <a:ext cx="2422800" cy="1422720"/>
            </a:xfrm>
            <a:custGeom>
              <a:avLst/>
              <a:gdLst>
                <a:gd name="textAreaLeft" fmla="*/ 0 w 2422800"/>
                <a:gd name="textAreaRight" fmla="*/ 2423880 w 2422800"/>
                <a:gd name="textAreaTop" fmla="*/ 0 h 1422720"/>
                <a:gd name="textAreaBottom" fmla="*/ 1423800 h 14227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67" name="Google Shape;224;p29"/>
            <p:cNvSpPr/>
            <p:nvPr/>
          </p:nvSpPr>
          <p:spPr>
            <a:xfrm>
              <a:off x="6570360" y="1073880"/>
              <a:ext cx="1123200" cy="1422720"/>
            </a:xfrm>
            <a:custGeom>
              <a:avLst/>
              <a:gdLst>
                <a:gd name="textAreaLeft" fmla="*/ 0 w 1123200"/>
                <a:gd name="textAreaRight" fmla="*/ 1124280 w 1123200"/>
                <a:gd name="textAreaTop" fmla="*/ 0 h 1422720"/>
                <a:gd name="textAreaBottom" fmla="*/ 1423800 h 1422720"/>
              </a:gdLst>
              <a:ahLst/>
              <a:rect l="textAreaLeft" t="textAreaTop" r="textAreaRight" b="textAreaBottom"/>
              <a:pathLst>
                <a:path w="2774" h="3757">
                  <a:moveTo>
                    <a:pt x="2773" y="1"/>
                  </a:moveTo>
                  <a:lnTo>
                    <a:pt x="0" y="3023"/>
                  </a:lnTo>
                  <a:lnTo>
                    <a:pt x="2546" y="3757"/>
                  </a:lnTo>
                  <a:lnTo>
                    <a:pt x="2773"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68" name="Google Shape;225;p29"/>
            <p:cNvSpPr/>
            <p:nvPr/>
          </p:nvSpPr>
          <p:spPr>
            <a:xfrm>
              <a:off x="7694280" y="1073880"/>
              <a:ext cx="1298880" cy="1271520"/>
            </a:xfrm>
            <a:custGeom>
              <a:avLst/>
              <a:gdLst>
                <a:gd name="textAreaLeft" fmla="*/ 0 w 1298880"/>
                <a:gd name="textAreaRight" fmla="*/ 1299960 w 1298880"/>
                <a:gd name="textAreaTop" fmla="*/ 0 h 1271520"/>
                <a:gd name="textAreaBottom" fmla="*/ 1272600 h 1271520"/>
              </a:gdLst>
              <a:ahLst/>
              <a:rect l="textAreaLeft" t="textAreaTop" r="textAreaRight" b="textAreaBottom"/>
              <a:pathLst>
                <a:path w="3207" h="3358">
                  <a:moveTo>
                    <a:pt x="0" y="1"/>
                  </a:moveTo>
                  <a:lnTo>
                    <a:pt x="1696" y="3358"/>
                  </a:lnTo>
                  <a:lnTo>
                    <a:pt x="3207" y="2589"/>
                  </a:lnTo>
                  <a:lnTo>
                    <a:pt x="0"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69" name="Google Shape;226;p29"/>
            <p:cNvSpPr/>
            <p:nvPr/>
          </p:nvSpPr>
          <p:spPr>
            <a:xfrm>
              <a:off x="6570360" y="2049120"/>
              <a:ext cx="2422800" cy="601200"/>
            </a:xfrm>
            <a:custGeom>
              <a:avLst/>
              <a:gdLst>
                <a:gd name="textAreaLeft" fmla="*/ 0 w 2422800"/>
                <a:gd name="textAreaRight" fmla="*/ 2423880 w 2422800"/>
                <a:gd name="textAreaTop" fmla="*/ 0 h 601200"/>
                <a:gd name="textAreaBottom" fmla="*/ 602280 h 60120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70" name="Google Shape;227;p29"/>
            <p:cNvSpPr/>
            <p:nvPr/>
          </p:nvSpPr>
          <p:spPr>
            <a:xfrm>
              <a:off x="6655320" y="528840"/>
              <a:ext cx="2092320" cy="1229400"/>
            </a:xfrm>
            <a:custGeom>
              <a:avLst/>
              <a:gdLst>
                <a:gd name="textAreaLeft" fmla="*/ 0 w 2092320"/>
                <a:gd name="textAreaRight" fmla="*/ 2093400 w 2092320"/>
                <a:gd name="textAreaTop" fmla="*/ 0 h 1229400"/>
                <a:gd name="textAreaBottom" fmla="*/ 1230480 h 1229400"/>
              </a:gdLst>
              <a:ahLst/>
              <a:rect l="textAreaLeft" t="textAreaTop" r="textAreaRight" b="textAreaBottom"/>
              <a:pathLst>
                <a:path w="5165" h="3247">
                  <a:moveTo>
                    <a:pt x="2396" y="1"/>
                  </a:moveTo>
                  <a:lnTo>
                    <a:pt x="0" y="2611"/>
                  </a:lnTo>
                  <a:lnTo>
                    <a:pt x="2198" y="3246"/>
                  </a:lnTo>
                  <a:lnTo>
                    <a:pt x="3859" y="2903"/>
                  </a:lnTo>
                  <a:lnTo>
                    <a:pt x="5164" y="2242"/>
                  </a:lnTo>
                  <a:lnTo>
                    <a:pt x="2396" y="1"/>
                  </a:lnTo>
                  <a:close/>
                </a:path>
              </a:pathLst>
            </a:custGeom>
            <a:solidFill>
              <a:srgbClr val="68a93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71" name="Google Shape;228;p29"/>
            <p:cNvSpPr/>
            <p:nvPr/>
          </p:nvSpPr>
          <p:spPr>
            <a:xfrm>
              <a:off x="6655320" y="528840"/>
              <a:ext cx="970200" cy="1229400"/>
            </a:xfrm>
            <a:custGeom>
              <a:avLst/>
              <a:gdLst>
                <a:gd name="textAreaLeft" fmla="*/ 0 w 970200"/>
                <a:gd name="textAreaRight" fmla="*/ 971280 w 970200"/>
                <a:gd name="textAreaTop" fmla="*/ 0 h 1229400"/>
                <a:gd name="textAreaBottom" fmla="*/ 1230480 h 1229400"/>
              </a:gdLst>
              <a:ahLst/>
              <a:rect l="textAreaLeft" t="textAreaTop" r="textAreaRight" b="textAreaBottom"/>
              <a:pathLst>
                <a:path w="2396" h="3247">
                  <a:moveTo>
                    <a:pt x="2396" y="1"/>
                  </a:moveTo>
                  <a:lnTo>
                    <a:pt x="0" y="2611"/>
                  </a:lnTo>
                  <a:lnTo>
                    <a:pt x="2198" y="3246"/>
                  </a:lnTo>
                  <a:lnTo>
                    <a:pt x="2396"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72" name="Google Shape;229;p29"/>
            <p:cNvSpPr/>
            <p:nvPr/>
          </p:nvSpPr>
          <p:spPr>
            <a:xfrm>
              <a:off x="7625880" y="528840"/>
              <a:ext cx="1121760" cy="1099080"/>
            </a:xfrm>
            <a:custGeom>
              <a:avLst/>
              <a:gdLst>
                <a:gd name="textAreaLeft" fmla="*/ 0 w 1121760"/>
                <a:gd name="textAreaRight" fmla="*/ 1122840 w 1121760"/>
                <a:gd name="textAreaTop" fmla="*/ 0 h 1099080"/>
                <a:gd name="textAreaBottom" fmla="*/ 1100160 h 1099080"/>
              </a:gdLst>
              <a:ahLst/>
              <a:rect l="textAreaLeft" t="textAreaTop" r="textAreaRight" b="textAreaBottom"/>
              <a:pathLst>
                <a:path w="2770" h="2903">
                  <a:moveTo>
                    <a:pt x="1" y="1"/>
                  </a:moveTo>
                  <a:lnTo>
                    <a:pt x="1464" y="2903"/>
                  </a:lnTo>
                  <a:lnTo>
                    <a:pt x="2769" y="2242"/>
                  </a:lnTo>
                  <a:lnTo>
                    <a:pt x="1"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73" name="Google Shape;230;p29"/>
            <p:cNvSpPr/>
            <p:nvPr/>
          </p:nvSpPr>
          <p:spPr>
            <a:xfrm>
              <a:off x="6655320" y="1378440"/>
              <a:ext cx="2092320" cy="518040"/>
            </a:xfrm>
            <a:custGeom>
              <a:avLst/>
              <a:gdLst>
                <a:gd name="textAreaLeft" fmla="*/ 0 w 2092320"/>
                <a:gd name="textAreaRight" fmla="*/ 2093400 w 2092320"/>
                <a:gd name="textAreaTop" fmla="*/ 0 h 518040"/>
                <a:gd name="textAreaBottom" fmla="*/ 519120 h 518040"/>
              </a:gdLst>
              <a:ahLst/>
              <a:rect l="textAreaLeft" t="textAreaTop" r="textAreaRight" b="textAreaBottom"/>
              <a:pathLst>
                <a:path w="5165" h="1370">
                  <a:moveTo>
                    <a:pt x="5164" y="1"/>
                  </a:moveTo>
                  <a:lnTo>
                    <a:pt x="3859" y="662"/>
                  </a:lnTo>
                  <a:lnTo>
                    <a:pt x="2198" y="1005"/>
                  </a:lnTo>
                  <a:lnTo>
                    <a:pt x="0" y="370"/>
                  </a:lnTo>
                  <a:lnTo>
                    <a:pt x="889" y="1022"/>
                  </a:lnTo>
                  <a:lnTo>
                    <a:pt x="2396" y="1370"/>
                  </a:lnTo>
                  <a:lnTo>
                    <a:pt x="4057" y="1061"/>
                  </a:lnTo>
                  <a:lnTo>
                    <a:pt x="516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74" name="Google Shape;231;p29"/>
            <p:cNvSpPr/>
            <p:nvPr/>
          </p:nvSpPr>
          <p:spPr>
            <a:xfrm>
              <a:off x="6794280" y="28440"/>
              <a:ext cx="1712880" cy="1074600"/>
            </a:xfrm>
            <a:custGeom>
              <a:avLst/>
              <a:gdLst>
                <a:gd name="textAreaLeft" fmla="*/ 0 w 1712880"/>
                <a:gd name="textAreaRight" fmla="*/ 1713960 w 1712880"/>
                <a:gd name="textAreaTop" fmla="*/ 0 h 1074600"/>
                <a:gd name="textAreaBottom" fmla="*/ 1075680 h 1074600"/>
              </a:gdLst>
              <a:ahLst/>
              <a:rect l="textAreaLeft" t="textAreaTop" r="textAreaRight" b="textAreaBottom"/>
              <a:pathLst>
                <a:path w="4229" h="2838">
                  <a:moveTo>
                    <a:pt x="1980" y="1"/>
                  </a:moveTo>
                  <a:lnTo>
                    <a:pt x="1" y="2374"/>
                  </a:lnTo>
                  <a:lnTo>
                    <a:pt x="1804" y="2838"/>
                  </a:lnTo>
                  <a:lnTo>
                    <a:pt x="3259" y="2538"/>
                  </a:lnTo>
                  <a:lnTo>
                    <a:pt x="4229" y="2237"/>
                  </a:lnTo>
                  <a:lnTo>
                    <a:pt x="1980"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75" name="Google Shape;232;p29"/>
            <p:cNvSpPr/>
            <p:nvPr/>
          </p:nvSpPr>
          <p:spPr>
            <a:xfrm>
              <a:off x="6794280" y="880560"/>
              <a:ext cx="1712880" cy="370080"/>
            </a:xfrm>
            <a:custGeom>
              <a:avLst/>
              <a:gdLst>
                <a:gd name="textAreaLeft" fmla="*/ 0 w 1712880"/>
                <a:gd name="textAreaRight" fmla="*/ 1713960 w 1712880"/>
                <a:gd name="textAreaTop" fmla="*/ 0 h 370080"/>
                <a:gd name="textAreaBottom" fmla="*/ 371160 h 370080"/>
              </a:gdLst>
              <a:ahLst/>
              <a:rect l="textAreaLeft" t="textAreaTop" r="textAreaRight" b="textAreaBottom"/>
              <a:pathLst>
                <a:path w="4229" h="1039">
                  <a:moveTo>
                    <a:pt x="4229" y="0"/>
                  </a:moveTo>
                  <a:lnTo>
                    <a:pt x="3259" y="301"/>
                  </a:lnTo>
                  <a:lnTo>
                    <a:pt x="1804" y="601"/>
                  </a:lnTo>
                  <a:lnTo>
                    <a:pt x="932" y="494"/>
                  </a:lnTo>
                  <a:lnTo>
                    <a:pt x="1" y="137"/>
                  </a:lnTo>
                  <a:lnTo>
                    <a:pt x="662" y="738"/>
                  </a:lnTo>
                  <a:lnTo>
                    <a:pt x="1980" y="1039"/>
                  </a:lnTo>
                  <a:lnTo>
                    <a:pt x="3435" y="768"/>
                  </a:lnTo>
                  <a:lnTo>
                    <a:pt x="4229"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76" name="Google Shape;233;p29"/>
            <p:cNvSpPr/>
            <p:nvPr/>
          </p:nvSpPr>
          <p:spPr>
            <a:xfrm>
              <a:off x="6655320" y="1137600"/>
              <a:ext cx="897120" cy="605880"/>
            </a:xfrm>
            <a:custGeom>
              <a:avLst/>
              <a:gdLst>
                <a:gd name="textAreaLeft" fmla="*/ 0 w 897120"/>
                <a:gd name="textAreaRight" fmla="*/ 898200 w 897120"/>
                <a:gd name="textAreaTop" fmla="*/ 0 h 605880"/>
                <a:gd name="textAreaBottom" fmla="*/ 606960 h 605880"/>
              </a:gdLst>
              <a:ahLst/>
              <a:rect l="textAreaLeft" t="textAreaTop" r="textAreaRight" b="textAreaBottom"/>
              <a:pathLst>
                <a:path w="2216" h="1602">
                  <a:moveTo>
                    <a:pt x="936" y="0"/>
                  </a:moveTo>
                  <a:lnTo>
                    <a:pt x="0" y="970"/>
                  </a:lnTo>
                  <a:lnTo>
                    <a:pt x="2215" y="1601"/>
                  </a:lnTo>
                  <a:lnTo>
                    <a:pt x="936"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nvGrpSpPr>
            <p:cNvPr id="177" name="Google Shape;234;p29"/>
            <p:cNvGrpSpPr/>
            <p:nvPr/>
          </p:nvGrpSpPr>
          <p:grpSpPr>
            <a:xfrm>
              <a:off x="7596360" y="28440"/>
              <a:ext cx="918000" cy="960840"/>
              <a:chOff x="7596360" y="28440"/>
              <a:chExt cx="918000" cy="960840"/>
            </a:xfrm>
          </p:grpSpPr>
          <p:sp>
            <p:nvSpPr>
              <p:cNvPr id="178" name="Google Shape;235;p29"/>
              <p:cNvSpPr/>
              <p:nvPr/>
            </p:nvSpPr>
            <p:spPr>
              <a:xfrm>
                <a:off x="7596360" y="28440"/>
                <a:ext cx="910800" cy="960840"/>
              </a:xfrm>
              <a:custGeom>
                <a:avLst/>
                <a:gdLst>
                  <a:gd name="textAreaLeft" fmla="*/ 0 w 910800"/>
                  <a:gd name="textAreaRight" fmla="*/ 911880 w 910800"/>
                  <a:gd name="textAreaTop" fmla="*/ 0 h 960840"/>
                  <a:gd name="textAreaBottom" fmla="*/ 961920 h 960840"/>
                </a:gdLst>
                <a:ahLst/>
                <a:rect l="textAreaLeft" t="textAreaTop" r="textAreaRight" b="textAreaBottom"/>
                <a:pathLst>
                  <a:path w="2250" h="2538">
                    <a:moveTo>
                      <a:pt x="1" y="1"/>
                    </a:moveTo>
                    <a:lnTo>
                      <a:pt x="1280" y="2538"/>
                    </a:lnTo>
                    <a:lnTo>
                      <a:pt x="2250" y="2237"/>
                    </a:lnTo>
                    <a:lnTo>
                      <a:pt x="1"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79" name="Google Shape;236;p29"/>
              <p:cNvSpPr/>
              <p:nvPr/>
            </p:nvSpPr>
            <p:spPr>
              <a:xfrm>
                <a:off x="8115120" y="851760"/>
                <a:ext cx="399240" cy="135720"/>
              </a:xfrm>
              <a:custGeom>
                <a:avLst/>
                <a:gdLst>
                  <a:gd name="textAreaLeft" fmla="*/ 0 w 399240"/>
                  <a:gd name="textAreaRight" fmla="*/ 400320 w 399240"/>
                  <a:gd name="textAreaTop" fmla="*/ 0 h 135720"/>
                  <a:gd name="textAreaBottom" fmla="*/ 136800 h 135720"/>
                </a:gdLst>
                <a:ahLst/>
                <a:rect l="textAreaLeft" t="textAreaTop" r="textAreaRight" b="textAreaBottom"/>
                <a:pathLst>
                  <a:path w="13525" h="4500">
                    <a:moveTo>
                      <a:pt x="0" y="4500"/>
                    </a:moveTo>
                    <a:lnTo>
                      <a:pt x="13525" y="905"/>
                    </a:lnTo>
                    <a:lnTo>
                      <a:pt x="12382" y="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en-US" sz="1400" spc="-1" strike="noStrike">
                  <a:solidFill>
                    <a:srgbClr val="000000"/>
                  </a:solidFill>
                  <a:latin typeface="Arial"/>
                  <a:ea typeface="Arial"/>
                </a:endParaRPr>
              </a:p>
            </p:txBody>
          </p:sp>
        </p:grpSp>
        <p:grpSp>
          <p:nvGrpSpPr>
            <p:cNvPr id="180" name="Google Shape;237;p29"/>
            <p:cNvGrpSpPr/>
            <p:nvPr/>
          </p:nvGrpSpPr>
          <p:grpSpPr>
            <a:xfrm>
              <a:off x="6794280" y="28440"/>
              <a:ext cx="804240" cy="1065600"/>
              <a:chOff x="6794280" y="28440"/>
              <a:chExt cx="804240" cy="1065600"/>
            </a:xfrm>
          </p:grpSpPr>
          <p:sp>
            <p:nvSpPr>
              <p:cNvPr id="181" name="Google Shape;238;p29"/>
              <p:cNvSpPr/>
              <p:nvPr/>
            </p:nvSpPr>
            <p:spPr>
              <a:xfrm>
                <a:off x="6797160" y="28440"/>
                <a:ext cx="801360" cy="1064520"/>
              </a:xfrm>
              <a:custGeom>
                <a:avLst/>
                <a:gdLst>
                  <a:gd name="textAreaLeft" fmla="*/ 0 w 801360"/>
                  <a:gd name="textAreaRight" fmla="*/ 802440 w 801360"/>
                  <a:gd name="textAreaTop" fmla="*/ 0 h 1064520"/>
                  <a:gd name="textAreaBottom" fmla="*/ 1065600 h 1064520"/>
                </a:gdLst>
                <a:ahLst/>
                <a:rect l="textAreaLeft" t="textAreaTop" r="textAreaRight" b="textAreaBottom"/>
                <a:pathLst>
                  <a:path w="1980" h="2838">
                    <a:moveTo>
                      <a:pt x="1980" y="1"/>
                    </a:moveTo>
                    <a:lnTo>
                      <a:pt x="1" y="2374"/>
                    </a:lnTo>
                    <a:lnTo>
                      <a:pt x="1804" y="2838"/>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82" name="Google Shape;239;p29"/>
              <p:cNvSpPr/>
              <p:nvPr/>
            </p:nvSpPr>
            <p:spPr>
              <a:xfrm>
                <a:off x="6795000" y="29880"/>
                <a:ext cx="801360" cy="1024200"/>
              </a:xfrm>
              <a:custGeom>
                <a:avLst/>
                <a:gdLst>
                  <a:gd name="textAreaLeft" fmla="*/ 0 w 801360"/>
                  <a:gd name="textAreaRight" fmla="*/ 802440 w 801360"/>
                  <a:gd name="textAreaTop" fmla="*/ 0 h 1024200"/>
                  <a:gd name="textAreaBottom" fmla="*/ 1025280 h 1024200"/>
                </a:gdLst>
                <a:ahLst/>
                <a:rect l="textAreaLeft" t="textAreaTop" r="textAreaRight" b="textAreaBottom"/>
                <a:pathLst>
                  <a:path w="1980" h="2705">
                    <a:moveTo>
                      <a:pt x="1980" y="1"/>
                    </a:moveTo>
                    <a:lnTo>
                      <a:pt x="1" y="2374"/>
                    </a:lnTo>
                    <a:lnTo>
                      <a:pt x="937" y="2705"/>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83" name="Google Shape;240;p29"/>
              <p:cNvSpPr/>
              <p:nvPr/>
            </p:nvSpPr>
            <p:spPr>
              <a:xfrm>
                <a:off x="6794280" y="914040"/>
                <a:ext cx="732600" cy="180000"/>
              </a:xfrm>
              <a:custGeom>
                <a:avLst/>
                <a:gdLst>
                  <a:gd name="textAreaLeft" fmla="*/ 0 w 732600"/>
                  <a:gd name="textAreaRight" fmla="*/ 733680 w 732600"/>
                  <a:gd name="textAreaTop" fmla="*/ 0 h 180000"/>
                  <a:gd name="textAreaBottom" fmla="*/ 181080 h 180000"/>
                </a:gdLst>
                <a:ahLst/>
                <a:rect l="textAreaLeft" t="textAreaTop" r="textAreaRight" b="textAreaBottom"/>
                <a:pathLst>
                  <a:path w="24789" h="5953">
                    <a:moveTo>
                      <a:pt x="24789" y="5953"/>
                    </a:moveTo>
                    <a:lnTo>
                      <a:pt x="12788" y="4691"/>
                    </a:lnTo>
                    <a:lnTo>
                      <a:pt x="0" y="524"/>
                    </a:lnTo>
                    <a:lnTo>
                      <a:pt x="286" y="0"/>
                    </a:lnTo>
                    <a:lnTo>
                      <a:pt x="13716" y="231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en-US" sz="1400" spc="-1" strike="noStrike">
                  <a:solidFill>
                    <a:srgbClr val="000000"/>
                  </a:solidFill>
                  <a:latin typeface="Arial"/>
                  <a:ea typeface="Arial"/>
                </a:endParaRPr>
              </a:p>
            </p:txBody>
          </p:sp>
        </p:grpSp>
      </p:grpSp>
      <p:sp>
        <p:nvSpPr>
          <p:cNvPr id="184" name="PlaceHolder 2"/>
          <p:cNvSpPr>
            <a:spLocks noGrp="1"/>
          </p:cNvSpPr>
          <p:nvPr>
            <p:ph type="title"/>
          </p:nvPr>
        </p:nvSpPr>
        <p:spPr>
          <a:xfrm>
            <a:off x="2978640" y="2277000"/>
            <a:ext cx="3340080" cy="184644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US" sz="2200" spc="-1" strike="noStrike">
                <a:solidFill>
                  <a:srgbClr val="000000"/>
                </a:solidFill>
                <a:latin typeface="Fira Sans Extra Condensed Medium"/>
                <a:ea typeface="Fira Sans Extra Condensed Medium"/>
              </a:rPr>
              <a:t>Role of the mapping &amp; estimation platform in the PathFinder approach </a:t>
            </a:r>
            <a:endParaRPr b="0" lang="en-US" sz="2200" spc="-1" strike="noStrike">
              <a:solidFill>
                <a:srgbClr val="000000"/>
              </a:solidFill>
              <a:latin typeface="Calibri"/>
            </a:endParaRPr>
          </a:p>
        </p:txBody>
      </p:sp>
      <p:grpSp>
        <p:nvGrpSpPr>
          <p:cNvPr id="185" name="Google Shape;242;p29"/>
          <p:cNvGrpSpPr/>
          <p:nvPr/>
        </p:nvGrpSpPr>
        <p:grpSpPr>
          <a:xfrm>
            <a:off x="506880" y="3549600"/>
            <a:ext cx="932760" cy="920880"/>
            <a:chOff x="506880" y="3549600"/>
            <a:chExt cx="932760" cy="920880"/>
          </a:xfrm>
        </p:grpSpPr>
        <p:sp>
          <p:nvSpPr>
            <p:cNvPr id="186" name="Google Shape;243;p29"/>
            <p:cNvSpPr/>
            <p:nvPr/>
          </p:nvSpPr>
          <p:spPr>
            <a:xfrm>
              <a:off x="506880" y="3549600"/>
              <a:ext cx="932760" cy="920880"/>
            </a:xfrm>
            <a:custGeom>
              <a:avLst/>
              <a:gdLst>
                <a:gd name="textAreaLeft" fmla="*/ 0 w 932760"/>
                <a:gd name="textAreaRight" fmla="*/ 933840 w 932760"/>
                <a:gd name="textAreaTop" fmla="*/ 0 h 920880"/>
                <a:gd name="textAreaBottom" fmla="*/ 921960 h 92088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87" name="Google Shape;244;p29"/>
            <p:cNvSpPr/>
            <p:nvPr/>
          </p:nvSpPr>
          <p:spPr>
            <a:xfrm>
              <a:off x="591840" y="3549600"/>
              <a:ext cx="398520" cy="331920"/>
            </a:xfrm>
            <a:custGeom>
              <a:avLst/>
              <a:gdLst>
                <a:gd name="textAreaLeft" fmla="*/ 0 w 398520"/>
                <a:gd name="textAreaRight" fmla="*/ 399600 w 398520"/>
                <a:gd name="textAreaTop" fmla="*/ 0 h 331920"/>
                <a:gd name="textAreaBottom" fmla="*/ 333000 h 331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88" name="Google Shape;245;p29"/>
            <p:cNvSpPr/>
            <p:nvPr/>
          </p:nvSpPr>
          <p:spPr>
            <a:xfrm>
              <a:off x="506880" y="3743640"/>
              <a:ext cx="483840" cy="345960"/>
            </a:xfrm>
            <a:custGeom>
              <a:avLst/>
              <a:gdLst>
                <a:gd name="textAreaLeft" fmla="*/ 0 w 483840"/>
                <a:gd name="textAreaRight" fmla="*/ 484920 w 483840"/>
                <a:gd name="textAreaTop" fmla="*/ 0 h 345960"/>
                <a:gd name="textAreaBottom" fmla="*/ 347040 h 34596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89" name="Google Shape;246;p29"/>
            <p:cNvSpPr/>
            <p:nvPr/>
          </p:nvSpPr>
          <p:spPr>
            <a:xfrm>
              <a:off x="506880" y="3882600"/>
              <a:ext cx="704160" cy="282960"/>
            </a:xfrm>
            <a:custGeom>
              <a:avLst/>
              <a:gdLst>
                <a:gd name="textAreaLeft" fmla="*/ 0 w 704160"/>
                <a:gd name="textAreaRight" fmla="*/ 705240 w 704160"/>
                <a:gd name="textAreaTop" fmla="*/ 0 h 282960"/>
                <a:gd name="textAreaBottom" fmla="*/ 284040 h 28296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90" name="Google Shape;247;p29"/>
            <p:cNvSpPr/>
            <p:nvPr/>
          </p:nvSpPr>
          <p:spPr>
            <a:xfrm>
              <a:off x="506880" y="4090320"/>
              <a:ext cx="704160" cy="296640"/>
            </a:xfrm>
            <a:custGeom>
              <a:avLst/>
              <a:gdLst>
                <a:gd name="textAreaLeft" fmla="*/ 0 w 704160"/>
                <a:gd name="textAreaRight" fmla="*/ 705240 w 704160"/>
                <a:gd name="textAreaTop" fmla="*/ 0 h 296640"/>
                <a:gd name="textAreaBottom" fmla="*/ 297720 h 29664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191" name="Google Shape;248;p29"/>
          <p:cNvGrpSpPr/>
          <p:nvPr/>
        </p:nvGrpSpPr>
        <p:grpSpPr>
          <a:xfrm>
            <a:off x="1428840" y="3670200"/>
            <a:ext cx="806040" cy="795600"/>
            <a:chOff x="1428840" y="3670200"/>
            <a:chExt cx="806040" cy="795600"/>
          </a:xfrm>
        </p:grpSpPr>
        <p:sp>
          <p:nvSpPr>
            <p:cNvPr id="192" name="Google Shape;249;p29"/>
            <p:cNvSpPr/>
            <p:nvPr/>
          </p:nvSpPr>
          <p:spPr>
            <a:xfrm>
              <a:off x="1428840" y="3670200"/>
              <a:ext cx="806040" cy="795600"/>
            </a:xfrm>
            <a:custGeom>
              <a:avLst/>
              <a:gdLst>
                <a:gd name="textAreaLeft" fmla="*/ 0 w 806040"/>
                <a:gd name="textAreaRight" fmla="*/ 807120 w 806040"/>
                <a:gd name="textAreaTop" fmla="*/ 0 h 795600"/>
                <a:gd name="textAreaBottom" fmla="*/ 796680 h 79560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93" name="Google Shape;250;p29"/>
            <p:cNvSpPr/>
            <p:nvPr/>
          </p:nvSpPr>
          <p:spPr>
            <a:xfrm>
              <a:off x="1502280" y="3670200"/>
              <a:ext cx="344160" cy="286920"/>
            </a:xfrm>
            <a:custGeom>
              <a:avLst/>
              <a:gdLst>
                <a:gd name="textAreaLeft" fmla="*/ 0 w 344160"/>
                <a:gd name="textAreaRight" fmla="*/ 345240 w 344160"/>
                <a:gd name="textAreaTop" fmla="*/ 0 h 286920"/>
                <a:gd name="textAreaBottom" fmla="*/ 288000 h 286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94" name="Google Shape;251;p29"/>
            <p:cNvSpPr/>
            <p:nvPr/>
          </p:nvSpPr>
          <p:spPr>
            <a:xfrm>
              <a:off x="1428840" y="3837960"/>
              <a:ext cx="417960" cy="298800"/>
            </a:xfrm>
            <a:custGeom>
              <a:avLst/>
              <a:gdLst>
                <a:gd name="textAreaLeft" fmla="*/ 0 w 417960"/>
                <a:gd name="textAreaRight" fmla="*/ 419040 w 417960"/>
                <a:gd name="textAreaTop" fmla="*/ 0 h 298800"/>
                <a:gd name="textAreaBottom" fmla="*/ 299880 h 29880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95" name="Google Shape;252;p29"/>
            <p:cNvSpPr/>
            <p:nvPr/>
          </p:nvSpPr>
          <p:spPr>
            <a:xfrm>
              <a:off x="1428840" y="3957840"/>
              <a:ext cx="608400" cy="244440"/>
            </a:xfrm>
            <a:custGeom>
              <a:avLst/>
              <a:gdLst>
                <a:gd name="textAreaLeft" fmla="*/ 0 w 608400"/>
                <a:gd name="textAreaRight" fmla="*/ 609480 w 608400"/>
                <a:gd name="textAreaTop" fmla="*/ 0 h 244440"/>
                <a:gd name="textAreaBottom" fmla="*/ 245520 h 2444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96" name="Google Shape;253;p29"/>
            <p:cNvSpPr/>
            <p:nvPr/>
          </p:nvSpPr>
          <p:spPr>
            <a:xfrm>
              <a:off x="1428840" y="4137840"/>
              <a:ext cx="608400" cy="255960"/>
            </a:xfrm>
            <a:custGeom>
              <a:avLst/>
              <a:gdLst>
                <a:gd name="textAreaLeft" fmla="*/ 0 w 608400"/>
                <a:gd name="textAreaRight" fmla="*/ 609480 w 608400"/>
                <a:gd name="textAreaTop" fmla="*/ 0 h 255960"/>
                <a:gd name="textAreaBottom" fmla="*/ 257040 h 2559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197" name="Google Shape;254;p29"/>
          <p:cNvGrpSpPr/>
          <p:nvPr/>
        </p:nvGrpSpPr>
        <p:grpSpPr>
          <a:xfrm>
            <a:off x="1926720" y="3929760"/>
            <a:ext cx="545760" cy="538920"/>
            <a:chOff x="1926720" y="3929760"/>
            <a:chExt cx="545760" cy="538920"/>
          </a:xfrm>
        </p:grpSpPr>
        <p:sp>
          <p:nvSpPr>
            <p:cNvPr id="198" name="Google Shape;255;p29"/>
            <p:cNvSpPr/>
            <p:nvPr/>
          </p:nvSpPr>
          <p:spPr>
            <a:xfrm>
              <a:off x="1926720" y="3929760"/>
              <a:ext cx="545760" cy="538920"/>
            </a:xfrm>
            <a:custGeom>
              <a:avLst/>
              <a:gdLst>
                <a:gd name="textAreaLeft" fmla="*/ 0 w 545760"/>
                <a:gd name="textAreaRight" fmla="*/ 546840 w 545760"/>
                <a:gd name="textAreaTop" fmla="*/ 0 h 538920"/>
                <a:gd name="textAreaBottom" fmla="*/ 540000 h 53892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199" name="Google Shape;256;p29"/>
            <p:cNvSpPr/>
            <p:nvPr/>
          </p:nvSpPr>
          <p:spPr>
            <a:xfrm>
              <a:off x="1976400" y="3929760"/>
              <a:ext cx="232920" cy="194040"/>
            </a:xfrm>
            <a:custGeom>
              <a:avLst/>
              <a:gdLst>
                <a:gd name="textAreaLeft" fmla="*/ 0 w 232920"/>
                <a:gd name="textAreaRight" fmla="*/ 234000 w 232920"/>
                <a:gd name="textAreaTop" fmla="*/ 0 h 194040"/>
                <a:gd name="textAreaBottom" fmla="*/ 195120 h 19404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00" name="Google Shape;257;p29"/>
            <p:cNvSpPr/>
            <p:nvPr/>
          </p:nvSpPr>
          <p:spPr>
            <a:xfrm>
              <a:off x="1926720" y="4043160"/>
              <a:ext cx="282960" cy="202320"/>
            </a:xfrm>
            <a:custGeom>
              <a:avLst/>
              <a:gdLst>
                <a:gd name="textAreaLeft" fmla="*/ 0 w 282960"/>
                <a:gd name="textAreaRight" fmla="*/ 284040 w 282960"/>
                <a:gd name="textAreaTop" fmla="*/ 0 h 202320"/>
                <a:gd name="textAreaBottom" fmla="*/ 203400 h 20232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01" name="Google Shape;258;p29"/>
            <p:cNvSpPr/>
            <p:nvPr/>
          </p:nvSpPr>
          <p:spPr>
            <a:xfrm>
              <a:off x="1926720" y="4124520"/>
              <a:ext cx="412200" cy="165240"/>
            </a:xfrm>
            <a:custGeom>
              <a:avLst/>
              <a:gdLst>
                <a:gd name="textAreaLeft" fmla="*/ 0 w 412200"/>
                <a:gd name="textAreaRight" fmla="*/ 413280 w 412200"/>
                <a:gd name="textAreaTop" fmla="*/ 0 h 165240"/>
                <a:gd name="textAreaBottom" fmla="*/ 166320 h 1652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83160" bIns="831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02" name="Google Shape;259;p29"/>
            <p:cNvSpPr/>
            <p:nvPr/>
          </p:nvSpPr>
          <p:spPr>
            <a:xfrm>
              <a:off x="1926720" y="4246200"/>
              <a:ext cx="412200" cy="173160"/>
            </a:xfrm>
            <a:custGeom>
              <a:avLst/>
              <a:gdLst>
                <a:gd name="textAreaLeft" fmla="*/ 0 w 412200"/>
                <a:gd name="textAreaRight" fmla="*/ 413280 w 412200"/>
                <a:gd name="textAreaTop" fmla="*/ 0 h 173160"/>
                <a:gd name="textAreaBottom" fmla="*/ 174240 h 1731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87120" bIns="8712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203" name="Google Shape;260;p29"/>
          <p:cNvGrpSpPr/>
          <p:nvPr/>
        </p:nvGrpSpPr>
        <p:grpSpPr>
          <a:xfrm>
            <a:off x="7709400" y="3549600"/>
            <a:ext cx="933120" cy="920880"/>
            <a:chOff x="7709400" y="3549600"/>
            <a:chExt cx="933120" cy="920880"/>
          </a:xfrm>
        </p:grpSpPr>
        <p:sp>
          <p:nvSpPr>
            <p:cNvPr id="204" name="Google Shape;261;p29"/>
            <p:cNvSpPr/>
            <p:nvPr/>
          </p:nvSpPr>
          <p:spPr>
            <a:xfrm flipH="1">
              <a:off x="7709040" y="3549600"/>
              <a:ext cx="932760" cy="920880"/>
            </a:xfrm>
            <a:custGeom>
              <a:avLst/>
              <a:gdLst>
                <a:gd name="textAreaLeft" fmla="*/ -720 w 932760"/>
                <a:gd name="textAreaRight" fmla="*/ 933120 w 932760"/>
                <a:gd name="textAreaTop" fmla="*/ 0 h 920880"/>
                <a:gd name="textAreaBottom" fmla="*/ 921960 h 92088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05" name="Google Shape;262;p29"/>
            <p:cNvSpPr/>
            <p:nvPr/>
          </p:nvSpPr>
          <p:spPr>
            <a:xfrm flipH="1">
              <a:off x="8157960" y="3549600"/>
              <a:ext cx="398520" cy="331920"/>
            </a:xfrm>
            <a:custGeom>
              <a:avLst/>
              <a:gdLst>
                <a:gd name="textAreaLeft" fmla="*/ -720 w 398520"/>
                <a:gd name="textAreaRight" fmla="*/ 398880 w 398520"/>
                <a:gd name="textAreaTop" fmla="*/ 0 h 331920"/>
                <a:gd name="textAreaBottom" fmla="*/ 333000 h 331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06" name="Google Shape;263;p29"/>
            <p:cNvSpPr/>
            <p:nvPr/>
          </p:nvSpPr>
          <p:spPr>
            <a:xfrm flipH="1">
              <a:off x="8158680" y="3743640"/>
              <a:ext cx="483840" cy="345960"/>
            </a:xfrm>
            <a:custGeom>
              <a:avLst/>
              <a:gdLst>
                <a:gd name="textAreaLeft" fmla="*/ 720 w 483840"/>
                <a:gd name="textAreaRight" fmla="*/ 485640 w 483840"/>
                <a:gd name="textAreaTop" fmla="*/ 0 h 345960"/>
                <a:gd name="textAreaBottom" fmla="*/ 347040 h 34596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07" name="Google Shape;264;p29"/>
            <p:cNvSpPr/>
            <p:nvPr/>
          </p:nvSpPr>
          <p:spPr>
            <a:xfrm flipH="1">
              <a:off x="7938360" y="3882600"/>
              <a:ext cx="704160" cy="282960"/>
            </a:xfrm>
            <a:custGeom>
              <a:avLst/>
              <a:gdLst>
                <a:gd name="textAreaLeft" fmla="*/ 720 w 704160"/>
                <a:gd name="textAreaRight" fmla="*/ 705960 w 704160"/>
                <a:gd name="textAreaTop" fmla="*/ 0 h 282960"/>
                <a:gd name="textAreaBottom" fmla="*/ 284040 h 28296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08" name="Google Shape;265;p29"/>
            <p:cNvSpPr/>
            <p:nvPr/>
          </p:nvSpPr>
          <p:spPr>
            <a:xfrm flipH="1">
              <a:off x="7938360" y="4090320"/>
              <a:ext cx="704160" cy="296640"/>
            </a:xfrm>
            <a:custGeom>
              <a:avLst/>
              <a:gdLst>
                <a:gd name="textAreaLeft" fmla="*/ 720 w 704160"/>
                <a:gd name="textAreaRight" fmla="*/ 705960 w 704160"/>
                <a:gd name="textAreaTop" fmla="*/ 0 h 296640"/>
                <a:gd name="textAreaBottom" fmla="*/ 297720 h 29664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209" name="Google Shape;266;p29"/>
          <p:cNvGrpSpPr/>
          <p:nvPr/>
        </p:nvGrpSpPr>
        <p:grpSpPr>
          <a:xfrm>
            <a:off x="6914160" y="3670200"/>
            <a:ext cx="806040" cy="795600"/>
            <a:chOff x="6914160" y="3670200"/>
            <a:chExt cx="806040" cy="795600"/>
          </a:xfrm>
        </p:grpSpPr>
        <p:sp>
          <p:nvSpPr>
            <p:cNvPr id="210" name="Google Shape;267;p29"/>
            <p:cNvSpPr/>
            <p:nvPr/>
          </p:nvSpPr>
          <p:spPr>
            <a:xfrm flipH="1">
              <a:off x="6913800" y="3670200"/>
              <a:ext cx="806040" cy="795600"/>
            </a:xfrm>
            <a:custGeom>
              <a:avLst/>
              <a:gdLst>
                <a:gd name="textAreaLeft" fmla="*/ -720 w 806040"/>
                <a:gd name="textAreaRight" fmla="*/ 806400 w 806040"/>
                <a:gd name="textAreaTop" fmla="*/ 0 h 795600"/>
                <a:gd name="textAreaBottom" fmla="*/ 796680 h 79560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11" name="Google Shape;268;p29"/>
            <p:cNvSpPr/>
            <p:nvPr/>
          </p:nvSpPr>
          <p:spPr>
            <a:xfrm flipH="1">
              <a:off x="7302600" y="3670200"/>
              <a:ext cx="344160" cy="286920"/>
            </a:xfrm>
            <a:custGeom>
              <a:avLst/>
              <a:gdLst>
                <a:gd name="textAreaLeft" fmla="*/ 720 w 344160"/>
                <a:gd name="textAreaRight" fmla="*/ 345960 w 344160"/>
                <a:gd name="textAreaTop" fmla="*/ 0 h 286920"/>
                <a:gd name="textAreaBottom" fmla="*/ 288000 h 286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12" name="Google Shape;269;p29"/>
            <p:cNvSpPr/>
            <p:nvPr/>
          </p:nvSpPr>
          <p:spPr>
            <a:xfrm flipH="1">
              <a:off x="7301880" y="3837960"/>
              <a:ext cx="417960" cy="298800"/>
            </a:xfrm>
            <a:custGeom>
              <a:avLst/>
              <a:gdLst>
                <a:gd name="textAreaLeft" fmla="*/ -720 w 417960"/>
                <a:gd name="textAreaRight" fmla="*/ 418320 w 417960"/>
                <a:gd name="textAreaTop" fmla="*/ 0 h 298800"/>
                <a:gd name="textAreaBottom" fmla="*/ 299880 h 29880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13" name="Google Shape;270;p29"/>
            <p:cNvSpPr/>
            <p:nvPr/>
          </p:nvSpPr>
          <p:spPr>
            <a:xfrm flipH="1">
              <a:off x="7111800" y="3957840"/>
              <a:ext cx="608400" cy="244440"/>
            </a:xfrm>
            <a:custGeom>
              <a:avLst/>
              <a:gdLst>
                <a:gd name="textAreaLeft" fmla="*/ 720 w 608400"/>
                <a:gd name="textAreaRight" fmla="*/ 610200 w 608400"/>
                <a:gd name="textAreaTop" fmla="*/ 0 h 244440"/>
                <a:gd name="textAreaBottom" fmla="*/ 245520 h 2444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14" name="Google Shape;271;p29"/>
            <p:cNvSpPr/>
            <p:nvPr/>
          </p:nvSpPr>
          <p:spPr>
            <a:xfrm flipH="1">
              <a:off x="7111800" y="4137840"/>
              <a:ext cx="608400" cy="255960"/>
            </a:xfrm>
            <a:custGeom>
              <a:avLst/>
              <a:gdLst>
                <a:gd name="textAreaLeft" fmla="*/ 720 w 608400"/>
                <a:gd name="textAreaRight" fmla="*/ 610200 w 608400"/>
                <a:gd name="textAreaTop" fmla="*/ 0 h 255960"/>
                <a:gd name="textAreaBottom" fmla="*/ 257040 h 2559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215" name="Google Shape;272;p29"/>
          <p:cNvGrpSpPr/>
          <p:nvPr/>
        </p:nvGrpSpPr>
        <p:grpSpPr>
          <a:xfrm>
            <a:off x="6676920" y="3929760"/>
            <a:ext cx="545760" cy="538920"/>
            <a:chOff x="6676920" y="3929760"/>
            <a:chExt cx="545760" cy="538920"/>
          </a:xfrm>
        </p:grpSpPr>
        <p:sp>
          <p:nvSpPr>
            <p:cNvPr id="216" name="Google Shape;273;p29"/>
            <p:cNvSpPr/>
            <p:nvPr/>
          </p:nvSpPr>
          <p:spPr>
            <a:xfrm flipH="1">
              <a:off x="6676920" y="3929760"/>
              <a:ext cx="545760" cy="538920"/>
            </a:xfrm>
            <a:custGeom>
              <a:avLst/>
              <a:gdLst>
                <a:gd name="textAreaLeft" fmla="*/ 720 w 545760"/>
                <a:gd name="textAreaRight" fmla="*/ 547560 w 545760"/>
                <a:gd name="textAreaTop" fmla="*/ 0 h 538920"/>
                <a:gd name="textAreaBottom" fmla="*/ 540000 h 53892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17" name="Google Shape;274;p29"/>
            <p:cNvSpPr/>
            <p:nvPr/>
          </p:nvSpPr>
          <p:spPr>
            <a:xfrm flipH="1">
              <a:off x="6939000" y="3929760"/>
              <a:ext cx="232920" cy="194040"/>
            </a:xfrm>
            <a:custGeom>
              <a:avLst/>
              <a:gdLst>
                <a:gd name="textAreaLeft" fmla="*/ -720 w 232920"/>
                <a:gd name="textAreaRight" fmla="*/ 233280 w 232920"/>
                <a:gd name="textAreaTop" fmla="*/ 0 h 194040"/>
                <a:gd name="textAreaBottom" fmla="*/ 195120 h 19404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18" name="Google Shape;275;p29"/>
            <p:cNvSpPr/>
            <p:nvPr/>
          </p:nvSpPr>
          <p:spPr>
            <a:xfrm flipH="1">
              <a:off x="6939720" y="4043160"/>
              <a:ext cx="282960" cy="202320"/>
            </a:xfrm>
            <a:custGeom>
              <a:avLst/>
              <a:gdLst>
                <a:gd name="textAreaLeft" fmla="*/ 720 w 282960"/>
                <a:gd name="textAreaRight" fmla="*/ 284760 w 282960"/>
                <a:gd name="textAreaTop" fmla="*/ 0 h 202320"/>
                <a:gd name="textAreaBottom" fmla="*/ 203400 h 20232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19" name="Google Shape;276;p29"/>
            <p:cNvSpPr/>
            <p:nvPr/>
          </p:nvSpPr>
          <p:spPr>
            <a:xfrm flipH="1">
              <a:off x="6809760" y="4124520"/>
              <a:ext cx="412200" cy="165240"/>
            </a:xfrm>
            <a:custGeom>
              <a:avLst/>
              <a:gdLst>
                <a:gd name="textAreaLeft" fmla="*/ -720 w 412200"/>
                <a:gd name="textAreaRight" fmla="*/ 412560 w 412200"/>
                <a:gd name="textAreaTop" fmla="*/ 0 h 165240"/>
                <a:gd name="textAreaBottom" fmla="*/ 166320 h 1652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83160" bIns="831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20" name="Google Shape;277;p29"/>
            <p:cNvSpPr/>
            <p:nvPr/>
          </p:nvSpPr>
          <p:spPr>
            <a:xfrm flipH="1">
              <a:off x="6809760" y="4246200"/>
              <a:ext cx="412200" cy="173160"/>
            </a:xfrm>
            <a:custGeom>
              <a:avLst/>
              <a:gdLst>
                <a:gd name="textAreaLeft" fmla="*/ -720 w 412200"/>
                <a:gd name="textAreaRight" fmla="*/ 412560 w 412200"/>
                <a:gd name="textAreaTop" fmla="*/ 0 h 173160"/>
                <a:gd name="textAreaBottom" fmla="*/ 174240 h 1731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87120" bIns="87120" anchor="ctr">
              <a:noAutofit/>
            </a:bodyPr>
            <a:p>
              <a:pPr>
                <a:lnSpc>
                  <a:spcPct val="100000"/>
                </a:lnSpc>
                <a:tabLst>
                  <a:tab algn="l" pos="0"/>
                </a:tabLst>
              </a:pPr>
              <a:endParaRPr b="0" lang="en-US" sz="1400" spc="-1" strike="noStrike">
                <a:solidFill>
                  <a:srgbClr val="000000"/>
                </a:solidFill>
                <a:latin typeface="Arial"/>
                <a:ea typeface="Arial"/>
              </a:endParaRPr>
            </a:p>
          </p:txBody>
        </p:sp>
      </p:gr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1" name="Picture 1" descr="A screenshot of a computer&#10;&#10;Description automatically generated"/>
          <p:cNvPicPr/>
          <p:nvPr/>
        </p:nvPicPr>
        <p:blipFill>
          <a:blip r:embed="rId1"/>
          <a:stretch/>
        </p:blipFill>
        <p:spPr>
          <a:xfrm>
            <a:off x="0" y="0"/>
            <a:ext cx="9142920" cy="5142600"/>
          </a:xfrm>
          <a:prstGeom prst="rect">
            <a:avLst/>
          </a:prstGeom>
          <a:noFill/>
          <a:ln w="0">
            <a:noFill/>
          </a:ln>
        </p:spPr>
      </p:pic>
      <p:sp>
        <p:nvSpPr>
          <p:cNvPr id="222" name="Rectangle: Rounded Corners 2"/>
          <p:cNvSpPr/>
          <p:nvPr/>
        </p:nvSpPr>
        <p:spPr>
          <a:xfrm>
            <a:off x="2108160" y="1581120"/>
            <a:ext cx="2487960" cy="2634120"/>
          </a:xfrm>
          <a:prstGeom prst="roundRect">
            <a:avLst>
              <a:gd name="adj" fmla="val 16667"/>
            </a:avLst>
          </a:prstGeom>
          <a:noFill/>
          <a:ln w="31750">
            <a:solidFill>
              <a:srgbClr val="ff0000"/>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fi-FI" sz="1400" spc="-1" strike="noStrike">
              <a:solidFill>
                <a:schemeClr val="lt1"/>
              </a:solidFill>
              <a:latin typeface="Arial"/>
              <a:ea typeface="Arial"/>
            </a:endParaRPr>
          </a:p>
        </p:txBody>
      </p:sp>
    </p:spTree>
  </p:cSld>
  <mc:AlternateContent>
    <mc:Choice Requires="p14">
      <p:transition spd="med" p14:dur="700">
        <p:fade/>
      </p:transition>
    </mc:Choice>
    <mc:Fallback>
      <p:transition spd="med">
        <p:fade/>
      </p:transition>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Google Shape;559;p34"/>
          <p:cNvSpPr/>
          <p:nvPr/>
        </p:nvSpPr>
        <p:spPr>
          <a:xfrm>
            <a:off x="2760840" y="4655880"/>
            <a:ext cx="4317840" cy="547560"/>
          </a:xfrm>
          <a:prstGeom prst="rect">
            <a:avLst/>
          </a:prstGeom>
          <a:noFill/>
          <a:ln w="0">
            <a:noFill/>
          </a:ln>
        </p:spPr>
        <p:style>
          <a:lnRef idx="0"/>
          <a:fillRef idx="0"/>
          <a:effectRef idx="0"/>
          <a:fontRef idx="minor"/>
        </p:style>
        <p:txBody>
          <a:bodyPr lIns="90000" rIns="90000" tIns="91440" bIns="91440" anchor="t">
            <a:spAutoFit/>
          </a:bodyPr>
          <a:p>
            <a:pPr>
              <a:lnSpc>
                <a:spcPct val="100000"/>
              </a:lnSpc>
            </a:pPr>
            <a:r>
              <a:rPr b="0" lang="en-GB" sz="800" spc="-1" strike="noStrike">
                <a:solidFill>
                  <a:srgbClr val="1c1c1b"/>
                </a:solidFill>
                <a:latin typeface="Fira Sans Extra Condensed"/>
                <a:ea typeface="Fira Sans Extra Condensed"/>
              </a:rPr>
              <a:t>The research leading to these results has received funding from the European Union Horizon Europe (HORIZON) Research &amp; Innovation programme under the Grant Agreement no. 101056907</a:t>
            </a:r>
            <a:endParaRPr b="0" lang="en-US" sz="800" spc="-1" strike="noStrike">
              <a:solidFill>
                <a:srgbClr val="000000"/>
              </a:solidFill>
              <a:latin typeface="Calibri"/>
            </a:endParaRPr>
          </a:p>
        </p:txBody>
      </p:sp>
      <p:pic>
        <p:nvPicPr>
          <p:cNvPr id="224" name="Google Shape;560;p34" descr=""/>
          <p:cNvPicPr/>
          <p:nvPr/>
        </p:nvPicPr>
        <p:blipFill>
          <a:blip r:embed="rId1"/>
          <a:stretch/>
        </p:blipFill>
        <p:spPr>
          <a:xfrm>
            <a:off x="2064240" y="4658040"/>
            <a:ext cx="650160" cy="430200"/>
          </a:xfrm>
          <a:prstGeom prst="rect">
            <a:avLst/>
          </a:prstGeom>
          <a:noFill/>
          <a:ln w="0">
            <a:noFill/>
          </a:ln>
        </p:spPr>
      </p:pic>
      <p:pic>
        <p:nvPicPr>
          <p:cNvPr id="225" name="Google Shape;561;p34" descr=""/>
          <p:cNvPicPr/>
          <p:nvPr/>
        </p:nvPicPr>
        <p:blipFill>
          <a:blip r:embed="rId2"/>
          <a:stretch/>
        </p:blipFill>
        <p:spPr>
          <a:xfrm>
            <a:off x="148680" y="4655520"/>
            <a:ext cx="1725120" cy="430200"/>
          </a:xfrm>
          <a:prstGeom prst="rect">
            <a:avLst/>
          </a:prstGeom>
          <a:noFill/>
          <a:ln w="0">
            <a:noFill/>
          </a:ln>
        </p:spPr>
      </p:pic>
      <p:sp>
        <p:nvSpPr>
          <p:cNvPr id="226" name="TextBox 5"/>
          <p:cNvSpPr/>
          <p:nvPr/>
        </p:nvSpPr>
        <p:spPr>
          <a:xfrm>
            <a:off x="148680" y="706320"/>
            <a:ext cx="6456960" cy="33336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spcAft>
                <a:spcPts val="1199"/>
              </a:spcAft>
              <a:buClr>
                <a:srgbClr val="000000"/>
              </a:buClr>
              <a:buFont typeface="Arial"/>
              <a:buChar char="•"/>
            </a:pPr>
            <a:r>
              <a:rPr b="0" lang="en-GB" sz="1600" spc="-1" strike="noStrike">
                <a:solidFill>
                  <a:srgbClr val="000000"/>
                </a:solidFill>
                <a:latin typeface="Arial"/>
                <a:ea typeface="Arial"/>
              </a:rPr>
              <a:t>Full description in D2.1 at: </a:t>
            </a:r>
            <a:r>
              <a:rPr b="0" lang="en-GB" sz="1600" spc="-1" strike="noStrike" u="sng">
                <a:solidFill>
                  <a:srgbClr val="595959"/>
                </a:solidFill>
                <a:uFillTx/>
                <a:latin typeface="Arial"/>
                <a:ea typeface="Arial"/>
                <a:hlinkClick r:id="rId3"/>
              </a:rPr>
              <a:t>https://pathfinder-heu.eu/resources</a:t>
            </a:r>
            <a:r>
              <a:rPr b="0" lang="en-GB" sz="1600" spc="-1" strike="noStrike">
                <a:solidFill>
                  <a:srgbClr val="000000"/>
                </a:solidFill>
                <a:latin typeface="Arial"/>
                <a:ea typeface="Arial"/>
              </a:rPr>
              <a:t> </a:t>
            </a:r>
            <a:endParaRPr b="0" lang="en-US" sz="1600" spc="-1" strike="noStrike">
              <a:solidFill>
                <a:srgbClr val="000000"/>
              </a:solidFill>
              <a:latin typeface="Calibri"/>
            </a:endParaRPr>
          </a:p>
        </p:txBody>
      </p:sp>
      <p:sp>
        <p:nvSpPr>
          <p:cNvPr id="227" name="PlaceHolder 1"/>
          <p:cNvSpPr>
            <a:spLocks noGrp="1"/>
          </p:cNvSpPr>
          <p:nvPr>
            <p:ph type="title"/>
          </p:nvPr>
        </p:nvSpPr>
        <p:spPr>
          <a:xfrm>
            <a:off x="148680" y="124920"/>
            <a:ext cx="7853400" cy="430200"/>
          </a:xfrm>
          <a:prstGeom prst="rect">
            <a:avLst/>
          </a:prstGeom>
          <a:noFill/>
          <a:ln w="0">
            <a:noFill/>
          </a:ln>
        </p:spPr>
        <p:txBody>
          <a:bodyPr lIns="91440" rIns="91440" tIns="91440" bIns="91440" anchor="ctr">
            <a:noAutofit/>
          </a:bodyPr>
          <a:p>
            <a:pPr indent="0">
              <a:lnSpc>
                <a:spcPct val="100000"/>
              </a:lnSpc>
              <a:buNone/>
              <a:tabLst>
                <a:tab algn="l" pos="0"/>
              </a:tabLst>
            </a:pPr>
            <a:r>
              <a:rPr b="0" lang="en-GB" sz="2600" spc="-1" strike="noStrike">
                <a:solidFill>
                  <a:srgbClr val="000000"/>
                </a:solidFill>
                <a:latin typeface="Fira Sans Extra Condensed Medium"/>
                <a:ea typeface="Fira Sans Extra Condensed Medium"/>
              </a:rPr>
              <a:t>Integrated mapping and estimation concept</a:t>
            </a:r>
            <a:endParaRPr b="0" lang="en-US" sz="2600" spc="-1" strike="noStrike">
              <a:solidFill>
                <a:srgbClr val="000000"/>
              </a:solidFill>
              <a:latin typeface="Calibri"/>
            </a:endParaRPr>
          </a:p>
        </p:txBody>
      </p:sp>
      <p:pic>
        <p:nvPicPr>
          <p:cNvPr id="228" name="Picture 8" descr=""/>
          <p:cNvPicPr/>
          <p:nvPr/>
        </p:nvPicPr>
        <p:blipFill>
          <a:blip r:embed="rId4"/>
          <a:stretch/>
        </p:blipFill>
        <p:spPr>
          <a:xfrm>
            <a:off x="8226000" y="0"/>
            <a:ext cx="916920" cy="544680"/>
          </a:xfrm>
          <a:prstGeom prst="rect">
            <a:avLst/>
          </a:prstGeom>
          <a:noFill/>
          <a:ln w="0">
            <a:noFill/>
          </a:ln>
        </p:spPr>
      </p:pic>
      <p:pic>
        <p:nvPicPr>
          <p:cNvPr id="229" name="Picture 7" descr=""/>
          <p:cNvPicPr/>
          <p:nvPr/>
        </p:nvPicPr>
        <p:blipFill>
          <a:blip r:embed="rId5"/>
          <a:stretch/>
        </p:blipFill>
        <p:spPr>
          <a:xfrm>
            <a:off x="72360" y="1064880"/>
            <a:ext cx="9020160" cy="349344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Google Shape;559;p34"/>
          <p:cNvSpPr/>
          <p:nvPr/>
        </p:nvSpPr>
        <p:spPr>
          <a:xfrm>
            <a:off x="2760840" y="4655880"/>
            <a:ext cx="4317840" cy="547560"/>
          </a:xfrm>
          <a:prstGeom prst="rect">
            <a:avLst/>
          </a:prstGeom>
          <a:noFill/>
          <a:ln w="0">
            <a:noFill/>
          </a:ln>
        </p:spPr>
        <p:style>
          <a:lnRef idx="0"/>
          <a:fillRef idx="0"/>
          <a:effectRef idx="0"/>
          <a:fontRef idx="minor"/>
        </p:style>
        <p:txBody>
          <a:bodyPr lIns="90000" rIns="90000" tIns="91440" bIns="91440" anchor="t">
            <a:spAutoFit/>
          </a:bodyPr>
          <a:p>
            <a:pPr>
              <a:lnSpc>
                <a:spcPct val="100000"/>
              </a:lnSpc>
            </a:pPr>
            <a:r>
              <a:rPr b="0" lang="en-GB" sz="800" spc="-1" strike="noStrike">
                <a:solidFill>
                  <a:srgbClr val="1c1c1b"/>
                </a:solidFill>
                <a:latin typeface="Fira Sans Extra Condensed"/>
                <a:ea typeface="Fira Sans Extra Condensed"/>
              </a:rPr>
              <a:t>The research leading to these results has received funding from the European Union Horizon Europe (HORIZON) Research &amp; Innovation programme under the Grant Agreement no. 101056907</a:t>
            </a:r>
            <a:endParaRPr b="0" lang="en-US" sz="800" spc="-1" strike="noStrike">
              <a:solidFill>
                <a:srgbClr val="000000"/>
              </a:solidFill>
              <a:latin typeface="Calibri"/>
            </a:endParaRPr>
          </a:p>
        </p:txBody>
      </p:sp>
      <p:pic>
        <p:nvPicPr>
          <p:cNvPr id="231" name="Google Shape;560;p34" descr=""/>
          <p:cNvPicPr/>
          <p:nvPr/>
        </p:nvPicPr>
        <p:blipFill>
          <a:blip r:embed="rId1"/>
          <a:stretch/>
        </p:blipFill>
        <p:spPr>
          <a:xfrm>
            <a:off x="2064240" y="4658040"/>
            <a:ext cx="650160" cy="430200"/>
          </a:xfrm>
          <a:prstGeom prst="rect">
            <a:avLst/>
          </a:prstGeom>
          <a:noFill/>
          <a:ln w="0">
            <a:noFill/>
          </a:ln>
        </p:spPr>
      </p:pic>
      <p:pic>
        <p:nvPicPr>
          <p:cNvPr id="232" name="Google Shape;561;p34" descr=""/>
          <p:cNvPicPr/>
          <p:nvPr/>
        </p:nvPicPr>
        <p:blipFill>
          <a:blip r:embed="rId2"/>
          <a:stretch/>
        </p:blipFill>
        <p:spPr>
          <a:xfrm>
            <a:off x="148680" y="4655520"/>
            <a:ext cx="1725120" cy="430200"/>
          </a:xfrm>
          <a:prstGeom prst="rect">
            <a:avLst/>
          </a:prstGeom>
          <a:noFill/>
          <a:ln w="0">
            <a:noFill/>
          </a:ln>
        </p:spPr>
      </p:pic>
      <p:sp>
        <p:nvSpPr>
          <p:cNvPr id="233" name="TextBox 5"/>
          <p:cNvSpPr/>
          <p:nvPr/>
        </p:nvSpPr>
        <p:spPr>
          <a:xfrm>
            <a:off x="473760" y="948240"/>
            <a:ext cx="6061320" cy="321336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601"/>
              </a:spcAft>
            </a:pPr>
            <a:r>
              <a:rPr b="0" lang="en-GB" sz="1800" spc="-1" strike="noStrike">
                <a:solidFill>
                  <a:srgbClr val="000000"/>
                </a:solidFill>
                <a:latin typeface="Arial"/>
                <a:ea typeface="Arial"/>
              </a:rPr>
              <a:t>Benefits of the integrated mapping and estimation concept include:</a:t>
            </a:r>
            <a:endParaRPr b="0" lang="en-US" sz="1800" spc="-1" strike="noStrike">
              <a:solidFill>
                <a:srgbClr val="000000"/>
              </a:solidFill>
              <a:latin typeface="Calibri"/>
            </a:endParaRPr>
          </a:p>
          <a:p>
            <a:pPr lvl="3" marL="285840" indent="-285840">
              <a:lnSpc>
                <a:spcPct val="100000"/>
              </a:lnSpc>
              <a:spcAft>
                <a:spcPts val="601"/>
              </a:spcAft>
              <a:buClr>
                <a:srgbClr val="000000"/>
              </a:buClr>
              <a:buFont typeface="Arial"/>
              <a:buChar char="•"/>
            </a:pPr>
            <a:r>
              <a:rPr b="0" lang="en-GB" sz="1600" spc="-1" strike="noStrike">
                <a:solidFill>
                  <a:srgbClr val="000000"/>
                </a:solidFill>
                <a:latin typeface="Arial"/>
                <a:ea typeface="Arial"/>
              </a:rPr>
              <a:t>Maximising the benefits and potential of multisource data (including the long running National Forest Inventories)</a:t>
            </a:r>
            <a:endParaRPr b="0" lang="en-US" sz="1600" spc="-1" strike="noStrike">
              <a:solidFill>
                <a:srgbClr val="000000"/>
              </a:solidFill>
              <a:latin typeface="Calibri"/>
            </a:endParaRPr>
          </a:p>
          <a:p>
            <a:pPr lvl="3" marL="285840" indent="-285840">
              <a:lnSpc>
                <a:spcPct val="100000"/>
              </a:lnSpc>
              <a:spcAft>
                <a:spcPts val="601"/>
              </a:spcAft>
              <a:buClr>
                <a:srgbClr val="000000"/>
              </a:buClr>
              <a:buFont typeface="Arial"/>
              <a:buChar char="•"/>
            </a:pPr>
            <a:r>
              <a:rPr b="0" lang="en-GB" sz="1600" spc="-1" strike="noStrike">
                <a:solidFill>
                  <a:srgbClr val="000000"/>
                </a:solidFill>
                <a:latin typeface="Arial"/>
                <a:ea typeface="Arial"/>
              </a:rPr>
              <a:t>Controlled integration of EO based monitoring into existing reporting procedures</a:t>
            </a:r>
            <a:endParaRPr b="0" lang="en-US" sz="1600" spc="-1" strike="noStrike">
              <a:solidFill>
                <a:srgbClr val="000000"/>
              </a:solidFill>
              <a:latin typeface="Calibri"/>
            </a:endParaRPr>
          </a:p>
          <a:p>
            <a:pPr lvl="3" marL="285840" indent="-285840">
              <a:lnSpc>
                <a:spcPct val="100000"/>
              </a:lnSpc>
              <a:spcAft>
                <a:spcPts val="601"/>
              </a:spcAft>
              <a:buClr>
                <a:srgbClr val="000000"/>
              </a:buClr>
              <a:buFont typeface="Arial"/>
              <a:buChar char="•"/>
            </a:pPr>
            <a:r>
              <a:rPr b="0" lang="en-GB" sz="1600" spc="-1" strike="noStrike">
                <a:solidFill>
                  <a:srgbClr val="000000"/>
                </a:solidFill>
                <a:latin typeface="Arial"/>
                <a:ea typeface="Arial"/>
              </a:rPr>
              <a:t>Harmonized cross-border results throughout Europe</a:t>
            </a:r>
            <a:endParaRPr b="0" lang="en-US" sz="1600" spc="-1" strike="noStrike">
              <a:solidFill>
                <a:srgbClr val="000000"/>
              </a:solidFill>
              <a:latin typeface="Calibri"/>
            </a:endParaRPr>
          </a:p>
          <a:p>
            <a:pPr lvl="3" marL="285840" indent="-285840">
              <a:lnSpc>
                <a:spcPct val="100000"/>
              </a:lnSpc>
              <a:spcAft>
                <a:spcPts val="601"/>
              </a:spcAft>
              <a:buClr>
                <a:srgbClr val="000000"/>
              </a:buClr>
              <a:buFont typeface="Arial"/>
              <a:buChar char="•"/>
            </a:pPr>
            <a:r>
              <a:rPr b="0" lang="en-GB" sz="1600" spc="-1" strike="noStrike">
                <a:solidFill>
                  <a:srgbClr val="000000"/>
                </a:solidFill>
                <a:latin typeface="Arial"/>
                <a:ea typeface="Arial"/>
              </a:rPr>
              <a:t>Consistency of forest information from European to local levels</a:t>
            </a:r>
            <a:endParaRPr b="0" lang="en-US" sz="1600" spc="-1" strike="noStrike">
              <a:solidFill>
                <a:srgbClr val="000000"/>
              </a:solidFill>
              <a:latin typeface="Calibri"/>
            </a:endParaRPr>
          </a:p>
          <a:p>
            <a:pPr lvl="3" marL="285840" indent="-285840">
              <a:lnSpc>
                <a:spcPct val="100000"/>
              </a:lnSpc>
              <a:spcAft>
                <a:spcPts val="601"/>
              </a:spcAft>
              <a:buClr>
                <a:srgbClr val="000000"/>
              </a:buClr>
              <a:buFont typeface="Arial"/>
              <a:buChar char="•"/>
            </a:pPr>
            <a:r>
              <a:rPr b="0" lang="en-GB" sz="1600" spc="-1" strike="noStrike">
                <a:solidFill>
                  <a:srgbClr val="000000"/>
                </a:solidFill>
                <a:latin typeface="Arial"/>
                <a:ea typeface="Arial"/>
              </a:rPr>
              <a:t>Spatially explicit high resolution forest information to support CRCF and other key EU policies</a:t>
            </a:r>
            <a:endParaRPr b="0" lang="en-US" sz="1600" spc="-1" strike="noStrike">
              <a:solidFill>
                <a:srgbClr val="000000"/>
              </a:solidFill>
              <a:latin typeface="Calibri"/>
            </a:endParaRPr>
          </a:p>
        </p:txBody>
      </p:sp>
      <p:sp>
        <p:nvSpPr>
          <p:cNvPr id="234" name="PlaceHolder 1"/>
          <p:cNvSpPr>
            <a:spLocks noGrp="1"/>
          </p:cNvSpPr>
          <p:nvPr>
            <p:ph type="title"/>
          </p:nvPr>
        </p:nvSpPr>
        <p:spPr>
          <a:xfrm>
            <a:off x="148680" y="54360"/>
            <a:ext cx="8642160" cy="68292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Why is the </a:t>
            </a:r>
            <a:r>
              <a:rPr b="0" lang="en-US" sz="2800" spc="-1" strike="noStrike">
                <a:solidFill>
                  <a:srgbClr val="000000"/>
                </a:solidFill>
                <a:latin typeface="Fira Sans Extra Condensed Medium"/>
                <a:ea typeface="Fira Sans Extra Condensed Medium"/>
              </a:rPr>
              <a:t>integrated mapping and estimation </a:t>
            </a:r>
            <a:r>
              <a:rPr b="0" lang="en-GB" sz="2800" spc="-1" strike="noStrike">
                <a:solidFill>
                  <a:srgbClr val="000000"/>
                </a:solidFill>
                <a:latin typeface="Fira Sans Extra Condensed Medium"/>
                <a:ea typeface="Fira Sans Extra Condensed Medium"/>
              </a:rPr>
              <a:t>important?</a:t>
            </a:r>
            <a:endParaRPr b="0" lang="en-US" sz="2800" spc="-1" strike="noStrike">
              <a:solidFill>
                <a:srgbClr val="000000"/>
              </a:solidFill>
              <a:latin typeface="Calibri"/>
            </a:endParaRPr>
          </a:p>
        </p:txBody>
      </p:sp>
      <p:grpSp>
        <p:nvGrpSpPr>
          <p:cNvPr id="235" name="Google Shape;365;p32"/>
          <p:cNvGrpSpPr/>
          <p:nvPr/>
        </p:nvGrpSpPr>
        <p:grpSpPr>
          <a:xfrm>
            <a:off x="6596280" y="721440"/>
            <a:ext cx="2499480" cy="4148640"/>
            <a:chOff x="6596280" y="721440"/>
            <a:chExt cx="2499480" cy="4148640"/>
          </a:xfrm>
        </p:grpSpPr>
        <p:grpSp>
          <p:nvGrpSpPr>
            <p:cNvPr id="236" name="Google Shape;366;p32"/>
            <p:cNvGrpSpPr/>
            <p:nvPr/>
          </p:nvGrpSpPr>
          <p:grpSpPr>
            <a:xfrm>
              <a:off x="7101360" y="1465200"/>
              <a:ext cx="1646280" cy="3404880"/>
              <a:chOff x="7101360" y="1465200"/>
              <a:chExt cx="1646280" cy="3404880"/>
            </a:xfrm>
          </p:grpSpPr>
          <p:grpSp>
            <p:nvGrpSpPr>
              <p:cNvPr id="237" name="Google Shape;367;p32"/>
              <p:cNvGrpSpPr/>
              <p:nvPr/>
            </p:nvGrpSpPr>
            <p:grpSpPr>
              <a:xfrm>
                <a:off x="7101360" y="1603440"/>
                <a:ext cx="1646280" cy="3266640"/>
                <a:chOff x="7101360" y="1603440"/>
                <a:chExt cx="1646280" cy="3266640"/>
              </a:xfrm>
            </p:grpSpPr>
            <p:sp>
              <p:nvSpPr>
                <p:cNvPr id="238" name="Google Shape;368;p32"/>
                <p:cNvSpPr/>
                <p:nvPr/>
              </p:nvSpPr>
              <p:spPr>
                <a:xfrm>
                  <a:off x="7815960" y="1603440"/>
                  <a:ext cx="158400" cy="3141000"/>
                </a:xfrm>
                <a:custGeom>
                  <a:avLst/>
                  <a:gdLst>
                    <a:gd name="textAreaLeft" fmla="*/ 0 w 158400"/>
                    <a:gd name="textAreaRight" fmla="*/ 159480 w 158400"/>
                    <a:gd name="textAreaTop" fmla="*/ 0 h 3141000"/>
                    <a:gd name="textAreaBottom" fmla="*/ 3142080 h 3141000"/>
                  </a:gdLst>
                  <a:ahLst/>
                  <a:rect l="textAreaLeft" t="textAreaTop" r="textAreaRight" b="textAreaBottom"/>
                  <a:pathLst>
                    <a:path w="1755" h="46537">
                      <a:moveTo>
                        <a:pt x="538" y="0"/>
                      </a:moveTo>
                      <a:cubicBezTo>
                        <a:pt x="461" y="0"/>
                        <a:pt x="385" y="50"/>
                        <a:pt x="386" y="150"/>
                      </a:cubicBezTo>
                      <a:cubicBezTo>
                        <a:pt x="507" y="6331"/>
                        <a:pt x="396" y="12516"/>
                        <a:pt x="424" y="18693"/>
                      </a:cubicBezTo>
                      <a:cubicBezTo>
                        <a:pt x="437" y="21782"/>
                        <a:pt x="829" y="24795"/>
                        <a:pt x="1067" y="27864"/>
                      </a:cubicBezTo>
                      <a:cubicBezTo>
                        <a:pt x="1294" y="30790"/>
                        <a:pt x="1015" y="33700"/>
                        <a:pt x="782" y="36614"/>
                      </a:cubicBezTo>
                      <a:cubicBezTo>
                        <a:pt x="520" y="39896"/>
                        <a:pt x="372" y="43208"/>
                        <a:pt x="1191" y="46427"/>
                      </a:cubicBezTo>
                      <a:cubicBezTo>
                        <a:pt x="1210" y="46504"/>
                        <a:pt x="1268" y="46537"/>
                        <a:pt x="1328" y="46537"/>
                      </a:cubicBezTo>
                      <a:cubicBezTo>
                        <a:pt x="1420" y="46537"/>
                        <a:pt x="1515" y="46461"/>
                        <a:pt x="1487" y="46345"/>
                      </a:cubicBezTo>
                      <a:cubicBezTo>
                        <a:pt x="1" y="40494"/>
                        <a:pt x="1755" y="34513"/>
                        <a:pt x="1425" y="28593"/>
                      </a:cubicBezTo>
                      <a:cubicBezTo>
                        <a:pt x="1260" y="25638"/>
                        <a:pt x="785" y="22721"/>
                        <a:pt x="744" y="19753"/>
                      </a:cubicBezTo>
                      <a:cubicBezTo>
                        <a:pt x="696" y="16671"/>
                        <a:pt x="730" y="13586"/>
                        <a:pt x="726" y="10503"/>
                      </a:cubicBezTo>
                      <a:cubicBezTo>
                        <a:pt x="726" y="7053"/>
                        <a:pt x="761" y="3600"/>
                        <a:pt x="696" y="150"/>
                      </a:cubicBezTo>
                      <a:cubicBezTo>
                        <a:pt x="694" y="50"/>
                        <a:pt x="616" y="0"/>
                        <a:pt x="538" y="0"/>
                      </a:cubicBezTo>
                      <a:close/>
                    </a:path>
                  </a:pathLst>
                </a:custGeom>
                <a:solidFill>
                  <a:schemeClr val="dk2"/>
                </a:solidFill>
                <a:ln w="28575">
                  <a:solidFill>
                    <a:srgbClr val="bf9164"/>
                  </a:solidFill>
                  <a:round/>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39" name="Google Shape;369;p32"/>
                <p:cNvSpPr/>
                <p:nvPr/>
              </p:nvSpPr>
              <p:spPr>
                <a:xfrm flipH="1">
                  <a:off x="7410240" y="4685040"/>
                  <a:ext cx="1018800" cy="152640"/>
                </a:xfrm>
                <a:custGeom>
                  <a:avLst/>
                  <a:gdLst>
                    <a:gd name="textAreaLeft" fmla="*/ 720 w 1018800"/>
                    <a:gd name="textAreaRight" fmla="*/ 1020600 w 1018800"/>
                    <a:gd name="textAreaTop" fmla="*/ 0 h 152640"/>
                    <a:gd name="textAreaBottom" fmla="*/ 153720 h 152640"/>
                  </a:gdLst>
                  <a:ahLst/>
                  <a:rect l="textAreaLeft" t="textAreaTop" r="textAreaRight" b="textAreaBottom"/>
                  <a:pathLst>
                    <a:path w="5956" h="2757">
                      <a:moveTo>
                        <a:pt x="4135" y="1"/>
                      </a:moveTo>
                      <a:cubicBezTo>
                        <a:pt x="3906" y="1"/>
                        <a:pt x="3672" y="52"/>
                        <a:pt x="3455" y="124"/>
                      </a:cubicBezTo>
                      <a:cubicBezTo>
                        <a:pt x="2684" y="386"/>
                        <a:pt x="2006" y="915"/>
                        <a:pt x="1563" y="1596"/>
                      </a:cubicBezTo>
                      <a:cubicBezTo>
                        <a:pt x="1510" y="1679"/>
                        <a:pt x="1453" y="1769"/>
                        <a:pt x="1359" y="1803"/>
                      </a:cubicBezTo>
                      <a:cubicBezTo>
                        <a:pt x="1330" y="1812"/>
                        <a:pt x="1299" y="1815"/>
                        <a:pt x="1268" y="1815"/>
                      </a:cubicBezTo>
                      <a:cubicBezTo>
                        <a:pt x="1230" y="1815"/>
                        <a:pt x="1191" y="1810"/>
                        <a:pt x="1153" y="1807"/>
                      </a:cubicBezTo>
                      <a:cubicBezTo>
                        <a:pt x="1116" y="1803"/>
                        <a:pt x="1078" y="1802"/>
                        <a:pt x="1040" y="1802"/>
                      </a:cubicBezTo>
                      <a:cubicBezTo>
                        <a:pt x="797" y="1802"/>
                        <a:pt x="552" y="1871"/>
                        <a:pt x="362" y="2020"/>
                      </a:cubicBezTo>
                      <a:cubicBezTo>
                        <a:pt x="138" y="2191"/>
                        <a:pt x="1" y="2477"/>
                        <a:pt x="42" y="2756"/>
                      </a:cubicBezTo>
                      <a:lnTo>
                        <a:pt x="5955" y="2504"/>
                      </a:lnTo>
                      <a:cubicBezTo>
                        <a:pt x="5893" y="1807"/>
                        <a:pt x="5625" y="1126"/>
                        <a:pt x="5191" y="578"/>
                      </a:cubicBezTo>
                      <a:cubicBezTo>
                        <a:pt x="5044" y="393"/>
                        <a:pt x="4874" y="218"/>
                        <a:pt x="4662" y="114"/>
                      </a:cubicBezTo>
                      <a:cubicBezTo>
                        <a:pt x="4496" y="33"/>
                        <a:pt x="4317" y="1"/>
                        <a:pt x="4135" y="1"/>
                      </a:cubicBezTo>
                      <a:close/>
                    </a:path>
                  </a:pathLst>
                </a:custGeom>
                <a:solidFill>
                  <a:schemeClr val="lt2"/>
                </a:solidFill>
                <a:ln w="28575">
                  <a:solidFill>
                    <a:srgbClr val="957552"/>
                  </a:solidFill>
                  <a:round/>
                </a:ln>
              </p:spPr>
              <p:style>
                <a:lnRef idx="0"/>
                <a:fillRef idx="0"/>
                <a:effectRef idx="0"/>
                <a:fontRef idx="minor"/>
              </p:style>
              <p:txBody>
                <a:bodyPr lIns="90000" rIns="90000" tIns="76680" bIns="766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40" name="Google Shape;370;p32"/>
                <p:cNvSpPr/>
                <p:nvPr/>
              </p:nvSpPr>
              <p:spPr>
                <a:xfrm flipH="1">
                  <a:off x="7101000" y="4767840"/>
                  <a:ext cx="1646280" cy="102240"/>
                </a:xfrm>
                <a:custGeom>
                  <a:avLst/>
                  <a:gdLst>
                    <a:gd name="textAreaLeft" fmla="*/ -720 w 1646280"/>
                    <a:gd name="textAreaRight" fmla="*/ 1646640 w 1646280"/>
                    <a:gd name="textAreaTop" fmla="*/ 0 h 102240"/>
                    <a:gd name="textAreaBottom" fmla="*/ 103320 h 102240"/>
                  </a:gdLst>
                  <a:ahLst/>
                  <a:rect l="textAreaLeft" t="textAreaTop" r="textAreaRight" b="textAreaBottom"/>
                  <a:pathLst>
                    <a:path w="9619" h="1853">
                      <a:moveTo>
                        <a:pt x="7558" y="1"/>
                      </a:moveTo>
                      <a:cubicBezTo>
                        <a:pt x="7512" y="1"/>
                        <a:pt x="7466" y="2"/>
                        <a:pt x="7421" y="6"/>
                      </a:cubicBezTo>
                      <a:lnTo>
                        <a:pt x="1625" y="773"/>
                      </a:lnTo>
                      <a:cubicBezTo>
                        <a:pt x="1382" y="711"/>
                        <a:pt x="1132" y="647"/>
                        <a:pt x="883" y="647"/>
                      </a:cubicBezTo>
                      <a:cubicBezTo>
                        <a:pt x="815" y="647"/>
                        <a:pt x="747" y="652"/>
                        <a:pt x="679" y="663"/>
                      </a:cubicBezTo>
                      <a:cubicBezTo>
                        <a:pt x="362" y="715"/>
                        <a:pt x="53" y="938"/>
                        <a:pt x="1" y="1255"/>
                      </a:cubicBezTo>
                      <a:cubicBezTo>
                        <a:pt x="1" y="1255"/>
                        <a:pt x="1332" y="1585"/>
                        <a:pt x="4111" y="1798"/>
                      </a:cubicBezTo>
                      <a:cubicBezTo>
                        <a:pt x="4610" y="1837"/>
                        <a:pt x="5108" y="1853"/>
                        <a:pt x="5588" y="1853"/>
                      </a:cubicBezTo>
                      <a:cubicBezTo>
                        <a:pt x="7781" y="1853"/>
                        <a:pt x="9618" y="1520"/>
                        <a:pt x="9618" y="1520"/>
                      </a:cubicBezTo>
                      <a:cubicBezTo>
                        <a:pt x="9356" y="642"/>
                        <a:pt x="8470" y="1"/>
                        <a:pt x="7558" y="1"/>
                      </a:cubicBezTo>
                      <a:close/>
                    </a:path>
                  </a:pathLst>
                </a:custGeom>
                <a:solidFill>
                  <a:schemeClr val="lt2"/>
                </a:solidFill>
                <a:ln w="28575">
                  <a:solidFill>
                    <a:srgbClr val="957552"/>
                  </a:solidFill>
                  <a:round/>
                </a:ln>
              </p:spPr>
              <p:style>
                <a:lnRef idx="0"/>
                <a:fillRef idx="0"/>
                <a:effectRef idx="0"/>
                <a:fontRef idx="minor"/>
              </p:style>
              <p:txBody>
                <a:bodyPr lIns="90000" rIns="90000" tIns="51480" bIns="514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41" name="Google Shape;371;p32"/>
                <p:cNvSpPr/>
                <p:nvPr/>
              </p:nvSpPr>
              <p:spPr>
                <a:xfrm flipH="1" rot="21207600">
                  <a:off x="7863840" y="3624480"/>
                  <a:ext cx="349920" cy="379080"/>
                </a:xfrm>
                <a:custGeom>
                  <a:avLst/>
                  <a:gdLst>
                    <a:gd name="textAreaLeft" fmla="*/ 720 w 349920"/>
                    <a:gd name="textAreaRight" fmla="*/ 351720 w 349920"/>
                    <a:gd name="textAreaTop" fmla="*/ 0 h 379080"/>
                    <a:gd name="textAreaBottom" fmla="*/ 380160 h 379080"/>
                  </a:gdLst>
                  <a:ahLst/>
                  <a:rect l="textAreaLeft" t="textAreaTop" r="textAreaRight" b="textAreaBottom"/>
                  <a:pathLst>
                    <a:path w="3860" h="4865">
                      <a:moveTo>
                        <a:pt x="225" y="0"/>
                      </a:moveTo>
                      <a:cubicBezTo>
                        <a:pt x="105" y="0"/>
                        <a:pt x="0" y="154"/>
                        <a:pt x="112" y="261"/>
                      </a:cubicBezTo>
                      <a:cubicBezTo>
                        <a:pt x="1501" y="1575"/>
                        <a:pt x="2646" y="3092"/>
                        <a:pt x="3527" y="4787"/>
                      </a:cubicBezTo>
                      <a:cubicBezTo>
                        <a:pt x="3556" y="4842"/>
                        <a:pt x="3602" y="4865"/>
                        <a:pt x="3649" y="4865"/>
                      </a:cubicBezTo>
                      <a:cubicBezTo>
                        <a:pt x="3752" y="4865"/>
                        <a:pt x="3860" y="4754"/>
                        <a:pt x="3795" y="4633"/>
                      </a:cubicBezTo>
                      <a:cubicBezTo>
                        <a:pt x="2898" y="2913"/>
                        <a:pt x="1738" y="1376"/>
                        <a:pt x="328" y="44"/>
                      </a:cubicBezTo>
                      <a:cubicBezTo>
                        <a:pt x="296" y="13"/>
                        <a:pt x="260" y="0"/>
                        <a:pt x="225" y="0"/>
                      </a:cubicBezTo>
                      <a:close/>
                    </a:path>
                  </a:pathLst>
                </a:custGeom>
                <a:solidFill>
                  <a:schemeClr val="dk2"/>
                </a:solidFill>
                <a:ln w="28575">
                  <a:solidFill>
                    <a:srgbClr val="bf9164"/>
                  </a:solidFill>
                  <a:round/>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42" name="Google Shape;372;p32"/>
                <p:cNvSpPr/>
                <p:nvPr/>
              </p:nvSpPr>
              <p:spPr>
                <a:xfrm rot="392400">
                  <a:off x="7606440" y="3002040"/>
                  <a:ext cx="349920" cy="379080"/>
                </a:xfrm>
                <a:custGeom>
                  <a:avLst/>
                  <a:gdLst>
                    <a:gd name="textAreaLeft" fmla="*/ 0 w 349920"/>
                    <a:gd name="textAreaRight" fmla="*/ 351000 w 349920"/>
                    <a:gd name="textAreaTop" fmla="*/ 0 h 379080"/>
                    <a:gd name="textAreaBottom" fmla="*/ 380160 h 379080"/>
                  </a:gdLst>
                  <a:ahLst/>
                  <a:rect l="textAreaLeft" t="textAreaTop" r="textAreaRight" b="textAreaBottom"/>
                  <a:pathLst>
                    <a:path w="3860" h="4865">
                      <a:moveTo>
                        <a:pt x="225" y="0"/>
                      </a:moveTo>
                      <a:cubicBezTo>
                        <a:pt x="105" y="0"/>
                        <a:pt x="0" y="154"/>
                        <a:pt x="112" y="261"/>
                      </a:cubicBezTo>
                      <a:cubicBezTo>
                        <a:pt x="1501" y="1575"/>
                        <a:pt x="2646" y="3092"/>
                        <a:pt x="3527" y="4787"/>
                      </a:cubicBezTo>
                      <a:cubicBezTo>
                        <a:pt x="3556" y="4842"/>
                        <a:pt x="3602" y="4865"/>
                        <a:pt x="3649" y="4865"/>
                      </a:cubicBezTo>
                      <a:cubicBezTo>
                        <a:pt x="3752" y="4865"/>
                        <a:pt x="3860" y="4754"/>
                        <a:pt x="3795" y="4633"/>
                      </a:cubicBezTo>
                      <a:cubicBezTo>
                        <a:pt x="2898" y="2913"/>
                        <a:pt x="1738" y="1376"/>
                        <a:pt x="328" y="44"/>
                      </a:cubicBezTo>
                      <a:cubicBezTo>
                        <a:pt x="296" y="13"/>
                        <a:pt x="260" y="0"/>
                        <a:pt x="225" y="0"/>
                      </a:cubicBezTo>
                      <a:close/>
                    </a:path>
                  </a:pathLst>
                </a:custGeom>
                <a:solidFill>
                  <a:schemeClr val="dk2"/>
                </a:solidFill>
                <a:ln w="28575">
                  <a:solidFill>
                    <a:srgbClr val="bf9164"/>
                  </a:solidFill>
                  <a:round/>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43" name="Google Shape;373;p32"/>
                <p:cNvSpPr/>
                <p:nvPr/>
              </p:nvSpPr>
              <p:spPr>
                <a:xfrm flipH="1" rot="21207600">
                  <a:off x="7828200" y="2563200"/>
                  <a:ext cx="349920" cy="379080"/>
                </a:xfrm>
                <a:custGeom>
                  <a:avLst/>
                  <a:gdLst>
                    <a:gd name="textAreaLeft" fmla="*/ 720 w 349920"/>
                    <a:gd name="textAreaRight" fmla="*/ 351720 w 349920"/>
                    <a:gd name="textAreaTop" fmla="*/ 0 h 379080"/>
                    <a:gd name="textAreaBottom" fmla="*/ 380160 h 379080"/>
                  </a:gdLst>
                  <a:ahLst/>
                  <a:rect l="textAreaLeft" t="textAreaTop" r="textAreaRight" b="textAreaBottom"/>
                  <a:pathLst>
                    <a:path w="3860" h="4865">
                      <a:moveTo>
                        <a:pt x="225" y="0"/>
                      </a:moveTo>
                      <a:cubicBezTo>
                        <a:pt x="105" y="0"/>
                        <a:pt x="0" y="154"/>
                        <a:pt x="112" y="261"/>
                      </a:cubicBezTo>
                      <a:cubicBezTo>
                        <a:pt x="1501" y="1575"/>
                        <a:pt x="2646" y="3092"/>
                        <a:pt x="3527" y="4787"/>
                      </a:cubicBezTo>
                      <a:cubicBezTo>
                        <a:pt x="3556" y="4842"/>
                        <a:pt x="3602" y="4865"/>
                        <a:pt x="3649" y="4865"/>
                      </a:cubicBezTo>
                      <a:cubicBezTo>
                        <a:pt x="3752" y="4865"/>
                        <a:pt x="3860" y="4754"/>
                        <a:pt x="3795" y="4633"/>
                      </a:cubicBezTo>
                      <a:cubicBezTo>
                        <a:pt x="2898" y="2913"/>
                        <a:pt x="1738" y="1376"/>
                        <a:pt x="328" y="44"/>
                      </a:cubicBezTo>
                      <a:cubicBezTo>
                        <a:pt x="296" y="13"/>
                        <a:pt x="260" y="0"/>
                        <a:pt x="225" y="0"/>
                      </a:cubicBezTo>
                      <a:close/>
                    </a:path>
                  </a:pathLst>
                </a:custGeom>
                <a:solidFill>
                  <a:schemeClr val="dk2"/>
                </a:solidFill>
                <a:ln w="28575">
                  <a:solidFill>
                    <a:srgbClr val="bf9164"/>
                  </a:solidFill>
                  <a:round/>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244" name="Google Shape;374;p32"/>
              <p:cNvSpPr/>
              <p:nvPr/>
            </p:nvSpPr>
            <p:spPr>
              <a:xfrm rot="392400">
                <a:off x="7584480" y="3860280"/>
                <a:ext cx="349920" cy="379080"/>
              </a:xfrm>
              <a:custGeom>
                <a:avLst/>
                <a:gdLst>
                  <a:gd name="textAreaLeft" fmla="*/ 0 w 349920"/>
                  <a:gd name="textAreaRight" fmla="*/ 351000 w 349920"/>
                  <a:gd name="textAreaTop" fmla="*/ 0 h 379080"/>
                  <a:gd name="textAreaBottom" fmla="*/ 380160 h 379080"/>
                </a:gdLst>
                <a:ahLst/>
                <a:rect l="textAreaLeft" t="textAreaTop" r="textAreaRight" b="textAreaBottom"/>
                <a:pathLst>
                  <a:path w="3860" h="4865">
                    <a:moveTo>
                      <a:pt x="225" y="0"/>
                    </a:moveTo>
                    <a:cubicBezTo>
                      <a:pt x="105" y="0"/>
                      <a:pt x="0" y="154"/>
                      <a:pt x="112" y="261"/>
                    </a:cubicBezTo>
                    <a:cubicBezTo>
                      <a:pt x="1501" y="1575"/>
                      <a:pt x="2646" y="3092"/>
                      <a:pt x="3527" y="4787"/>
                    </a:cubicBezTo>
                    <a:cubicBezTo>
                      <a:pt x="3556" y="4842"/>
                      <a:pt x="3602" y="4865"/>
                      <a:pt x="3649" y="4865"/>
                    </a:cubicBezTo>
                    <a:cubicBezTo>
                      <a:pt x="3752" y="4865"/>
                      <a:pt x="3860" y="4754"/>
                      <a:pt x="3795" y="4633"/>
                    </a:cubicBezTo>
                    <a:cubicBezTo>
                      <a:pt x="2898" y="2913"/>
                      <a:pt x="1738" y="1376"/>
                      <a:pt x="328" y="44"/>
                    </a:cubicBezTo>
                    <a:cubicBezTo>
                      <a:pt x="296" y="13"/>
                      <a:pt x="260" y="0"/>
                      <a:pt x="225" y="0"/>
                    </a:cubicBezTo>
                    <a:close/>
                  </a:path>
                </a:pathLst>
              </a:custGeom>
              <a:solidFill>
                <a:schemeClr val="dk2"/>
              </a:solidFill>
              <a:ln w="28575">
                <a:solidFill>
                  <a:srgbClr val="bf9164"/>
                </a:solidFill>
                <a:round/>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nvGrpSpPr>
              <p:cNvPr id="245" name="Google Shape;375;p32"/>
              <p:cNvGrpSpPr/>
              <p:nvPr/>
            </p:nvGrpSpPr>
            <p:grpSpPr>
              <a:xfrm>
                <a:off x="7535880" y="1465200"/>
                <a:ext cx="663120" cy="855360"/>
                <a:chOff x="7535880" y="1465200"/>
                <a:chExt cx="663120" cy="855360"/>
              </a:xfrm>
            </p:grpSpPr>
            <p:sp>
              <p:nvSpPr>
                <p:cNvPr id="246" name="Google Shape;376;p32"/>
                <p:cNvSpPr/>
                <p:nvPr/>
              </p:nvSpPr>
              <p:spPr>
                <a:xfrm rot="392400">
                  <a:off x="7556040" y="1922400"/>
                  <a:ext cx="349920" cy="379080"/>
                </a:xfrm>
                <a:custGeom>
                  <a:avLst/>
                  <a:gdLst>
                    <a:gd name="textAreaLeft" fmla="*/ 0 w 349920"/>
                    <a:gd name="textAreaRight" fmla="*/ 351000 w 349920"/>
                    <a:gd name="textAreaTop" fmla="*/ 0 h 379080"/>
                    <a:gd name="textAreaBottom" fmla="*/ 380160 h 379080"/>
                  </a:gdLst>
                  <a:ahLst/>
                  <a:rect l="textAreaLeft" t="textAreaTop" r="textAreaRight" b="textAreaBottom"/>
                  <a:pathLst>
                    <a:path w="3860" h="4865">
                      <a:moveTo>
                        <a:pt x="225" y="0"/>
                      </a:moveTo>
                      <a:cubicBezTo>
                        <a:pt x="105" y="0"/>
                        <a:pt x="0" y="154"/>
                        <a:pt x="112" y="261"/>
                      </a:cubicBezTo>
                      <a:cubicBezTo>
                        <a:pt x="1501" y="1575"/>
                        <a:pt x="2646" y="3092"/>
                        <a:pt x="3527" y="4787"/>
                      </a:cubicBezTo>
                      <a:cubicBezTo>
                        <a:pt x="3556" y="4842"/>
                        <a:pt x="3602" y="4865"/>
                        <a:pt x="3649" y="4865"/>
                      </a:cubicBezTo>
                      <a:cubicBezTo>
                        <a:pt x="3752" y="4865"/>
                        <a:pt x="3860" y="4754"/>
                        <a:pt x="3795" y="4633"/>
                      </a:cubicBezTo>
                      <a:cubicBezTo>
                        <a:pt x="2898" y="2913"/>
                        <a:pt x="1738" y="1376"/>
                        <a:pt x="328" y="44"/>
                      </a:cubicBezTo>
                      <a:cubicBezTo>
                        <a:pt x="296" y="13"/>
                        <a:pt x="260" y="0"/>
                        <a:pt x="225" y="0"/>
                      </a:cubicBezTo>
                      <a:close/>
                    </a:path>
                  </a:pathLst>
                </a:custGeom>
                <a:solidFill>
                  <a:schemeClr val="dk2"/>
                </a:solidFill>
                <a:ln w="28575">
                  <a:solidFill>
                    <a:srgbClr val="bf9164"/>
                  </a:solidFill>
                  <a:round/>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47" name="Google Shape;377;p32"/>
                <p:cNvSpPr/>
                <p:nvPr/>
              </p:nvSpPr>
              <p:spPr>
                <a:xfrm flipH="1" rot="21207600">
                  <a:off x="7828200" y="1483920"/>
                  <a:ext cx="349920" cy="379080"/>
                </a:xfrm>
                <a:custGeom>
                  <a:avLst/>
                  <a:gdLst>
                    <a:gd name="textAreaLeft" fmla="*/ 720 w 349920"/>
                    <a:gd name="textAreaRight" fmla="*/ 351720 w 349920"/>
                    <a:gd name="textAreaTop" fmla="*/ 0 h 379080"/>
                    <a:gd name="textAreaBottom" fmla="*/ 380160 h 379080"/>
                  </a:gdLst>
                  <a:ahLst/>
                  <a:rect l="textAreaLeft" t="textAreaTop" r="textAreaRight" b="textAreaBottom"/>
                  <a:pathLst>
                    <a:path w="3860" h="4865">
                      <a:moveTo>
                        <a:pt x="225" y="0"/>
                      </a:moveTo>
                      <a:cubicBezTo>
                        <a:pt x="105" y="0"/>
                        <a:pt x="0" y="154"/>
                        <a:pt x="112" y="261"/>
                      </a:cubicBezTo>
                      <a:cubicBezTo>
                        <a:pt x="1501" y="1575"/>
                        <a:pt x="2646" y="3092"/>
                        <a:pt x="3527" y="4787"/>
                      </a:cubicBezTo>
                      <a:cubicBezTo>
                        <a:pt x="3556" y="4842"/>
                        <a:pt x="3602" y="4865"/>
                        <a:pt x="3649" y="4865"/>
                      </a:cubicBezTo>
                      <a:cubicBezTo>
                        <a:pt x="3752" y="4865"/>
                        <a:pt x="3860" y="4754"/>
                        <a:pt x="3795" y="4633"/>
                      </a:cubicBezTo>
                      <a:cubicBezTo>
                        <a:pt x="2898" y="2913"/>
                        <a:pt x="1738" y="1376"/>
                        <a:pt x="328" y="44"/>
                      </a:cubicBezTo>
                      <a:cubicBezTo>
                        <a:pt x="296" y="13"/>
                        <a:pt x="260" y="0"/>
                        <a:pt x="225" y="0"/>
                      </a:cubicBezTo>
                      <a:close/>
                    </a:path>
                  </a:pathLst>
                </a:custGeom>
                <a:solidFill>
                  <a:schemeClr val="dk2"/>
                </a:solidFill>
                <a:ln w="28575">
                  <a:solidFill>
                    <a:srgbClr val="bf9164"/>
                  </a:solidFill>
                  <a:round/>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grpSp>
          <p:nvGrpSpPr>
            <p:cNvPr id="248" name="Google Shape;378;p32"/>
            <p:cNvGrpSpPr/>
            <p:nvPr/>
          </p:nvGrpSpPr>
          <p:grpSpPr>
            <a:xfrm>
              <a:off x="7795800" y="721440"/>
              <a:ext cx="1299960" cy="1272240"/>
              <a:chOff x="7795800" y="721440"/>
              <a:chExt cx="1299960" cy="1272240"/>
            </a:xfrm>
          </p:grpSpPr>
          <p:sp>
            <p:nvSpPr>
              <p:cNvPr id="249" name="Google Shape;379;p32"/>
              <p:cNvSpPr/>
              <p:nvPr/>
            </p:nvSpPr>
            <p:spPr>
              <a:xfrm flipV="1" rot="8369400">
                <a:off x="7927560" y="963360"/>
                <a:ext cx="1036440" cy="788040"/>
              </a:xfrm>
              <a:custGeom>
                <a:avLst/>
                <a:gdLst>
                  <a:gd name="textAreaLeft" fmla="*/ 0 w 1036440"/>
                  <a:gd name="textAreaRight" fmla="*/ 1037160 w 1036440"/>
                  <a:gd name="textAreaTop" fmla="*/ -720 h 788040"/>
                  <a:gd name="textAreaBottom" fmla="*/ 788400 h 788040"/>
                </a:gdLst>
                <a:ahLst/>
                <a:rect l="textAreaLeft" t="textAreaTop" r="textAreaRight" b="textAreaBottom"/>
                <a:pathLst>
                  <a:path w="18419" h="16833">
                    <a:moveTo>
                      <a:pt x="12177" y="0"/>
                    </a:moveTo>
                    <a:cubicBezTo>
                      <a:pt x="11648" y="0"/>
                      <a:pt x="11109" y="46"/>
                      <a:pt x="10599" y="46"/>
                    </a:cubicBezTo>
                    <a:cubicBezTo>
                      <a:pt x="10579" y="46"/>
                      <a:pt x="10558" y="46"/>
                      <a:pt x="10538" y="46"/>
                    </a:cubicBezTo>
                    <a:cubicBezTo>
                      <a:pt x="10391" y="45"/>
                      <a:pt x="10250" y="43"/>
                      <a:pt x="10112" y="43"/>
                    </a:cubicBezTo>
                    <a:cubicBezTo>
                      <a:pt x="9632" y="43"/>
                      <a:pt x="9195" y="68"/>
                      <a:pt x="8715" y="262"/>
                    </a:cubicBezTo>
                    <a:cubicBezTo>
                      <a:pt x="8256" y="447"/>
                      <a:pt x="7784" y="577"/>
                      <a:pt x="7306" y="707"/>
                    </a:cubicBezTo>
                    <a:cubicBezTo>
                      <a:pt x="6073" y="1039"/>
                      <a:pt x="5021" y="1344"/>
                      <a:pt x="3911" y="2033"/>
                    </a:cubicBezTo>
                    <a:cubicBezTo>
                      <a:pt x="2246" y="3062"/>
                      <a:pt x="855" y="4763"/>
                      <a:pt x="292" y="6650"/>
                    </a:cubicBezTo>
                    <a:cubicBezTo>
                      <a:pt x="1" y="7637"/>
                      <a:pt x="143" y="8746"/>
                      <a:pt x="143" y="9767"/>
                    </a:cubicBezTo>
                    <a:cubicBezTo>
                      <a:pt x="143" y="10640"/>
                      <a:pt x="117" y="11328"/>
                      <a:pt x="422" y="12145"/>
                    </a:cubicBezTo>
                    <a:cubicBezTo>
                      <a:pt x="801" y="13168"/>
                      <a:pt x="1482" y="13643"/>
                      <a:pt x="2176" y="14444"/>
                    </a:cubicBezTo>
                    <a:cubicBezTo>
                      <a:pt x="2652" y="14992"/>
                      <a:pt x="3083" y="15451"/>
                      <a:pt x="3665" y="15882"/>
                    </a:cubicBezTo>
                    <a:cubicBezTo>
                      <a:pt x="4306" y="16414"/>
                      <a:pt x="5631" y="16763"/>
                      <a:pt x="6744" y="16763"/>
                    </a:cubicBezTo>
                    <a:cubicBezTo>
                      <a:pt x="7524" y="16763"/>
                      <a:pt x="8354" y="16832"/>
                      <a:pt x="9165" y="16832"/>
                    </a:cubicBezTo>
                    <a:cubicBezTo>
                      <a:pt x="9611" y="16832"/>
                      <a:pt x="10052" y="16811"/>
                      <a:pt x="10475" y="16746"/>
                    </a:cubicBezTo>
                    <a:cubicBezTo>
                      <a:pt x="11206" y="16633"/>
                      <a:pt x="12077" y="16225"/>
                      <a:pt x="12731" y="15896"/>
                    </a:cubicBezTo>
                    <a:cubicBezTo>
                      <a:pt x="13538" y="15487"/>
                      <a:pt x="14352" y="15025"/>
                      <a:pt x="15119" y="14547"/>
                    </a:cubicBezTo>
                    <a:cubicBezTo>
                      <a:pt x="16150" y="13902"/>
                      <a:pt x="17063" y="13221"/>
                      <a:pt x="17758" y="12198"/>
                    </a:cubicBezTo>
                    <a:cubicBezTo>
                      <a:pt x="18389" y="11262"/>
                      <a:pt x="18399" y="10368"/>
                      <a:pt x="18402" y="9275"/>
                    </a:cubicBezTo>
                    <a:cubicBezTo>
                      <a:pt x="18419" y="6633"/>
                      <a:pt x="17798" y="4102"/>
                      <a:pt x="15970" y="2108"/>
                    </a:cubicBezTo>
                    <a:cubicBezTo>
                      <a:pt x="15233" y="1305"/>
                      <a:pt x="14279" y="291"/>
                      <a:pt x="13163" y="79"/>
                    </a:cubicBezTo>
                    <a:cubicBezTo>
                      <a:pt x="12845" y="19"/>
                      <a:pt x="12513" y="0"/>
                      <a:pt x="12177" y="0"/>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50" name="Google Shape;380;p32"/>
              <p:cNvSpPr/>
              <p:nvPr/>
            </p:nvSpPr>
            <p:spPr>
              <a:xfrm flipV="1" rot="8369400">
                <a:off x="8638200" y="1049040"/>
                <a:ext cx="59400" cy="37800"/>
              </a:xfrm>
              <a:custGeom>
                <a:avLst/>
                <a:gdLst>
                  <a:gd name="textAreaLeft" fmla="*/ 0 w 59400"/>
                  <a:gd name="textAreaRight" fmla="*/ 60480 w 59400"/>
                  <a:gd name="textAreaTop" fmla="*/ -360 h 37800"/>
                  <a:gd name="textAreaBottom" fmla="*/ 38520 h 37800"/>
                </a:gdLst>
                <a:ahLst/>
                <a:rect l="textAreaLeft" t="textAreaTop" r="textAreaRight" b="textAreaBottom"/>
                <a:pathLst>
                  <a:path w="609" h="393">
                    <a:moveTo>
                      <a:pt x="293" y="1"/>
                    </a:moveTo>
                    <a:cubicBezTo>
                      <a:pt x="177" y="1"/>
                      <a:pt x="24" y="90"/>
                      <a:pt x="14" y="213"/>
                    </a:cubicBezTo>
                    <a:cubicBezTo>
                      <a:pt x="1" y="349"/>
                      <a:pt x="147" y="392"/>
                      <a:pt x="250" y="392"/>
                    </a:cubicBezTo>
                    <a:lnTo>
                      <a:pt x="316" y="392"/>
                    </a:lnTo>
                    <a:cubicBezTo>
                      <a:pt x="433" y="392"/>
                      <a:pt x="586" y="303"/>
                      <a:pt x="595" y="180"/>
                    </a:cubicBezTo>
                    <a:cubicBezTo>
                      <a:pt x="609" y="44"/>
                      <a:pt x="463" y="1"/>
                      <a:pt x="359"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51" name="Google Shape;381;p32"/>
              <p:cNvSpPr/>
              <p:nvPr/>
            </p:nvSpPr>
            <p:spPr>
              <a:xfrm flipV="1" rot="8369400">
                <a:off x="8440200" y="1127160"/>
                <a:ext cx="87120" cy="24120"/>
              </a:xfrm>
              <a:custGeom>
                <a:avLst/>
                <a:gdLst>
                  <a:gd name="textAreaLeft" fmla="*/ 0 w 87120"/>
                  <a:gd name="textAreaRight" fmla="*/ 88200 w 87120"/>
                  <a:gd name="textAreaTop" fmla="*/ -720 h 24120"/>
                  <a:gd name="textAreaBottom" fmla="*/ 24480 h 24120"/>
                </a:gdLst>
                <a:ahLst/>
                <a:rect l="textAreaLeft" t="textAreaTop" r="textAreaRight" b="textAreaBottom"/>
                <a:pathLst>
                  <a:path w="891" h="250">
                    <a:moveTo>
                      <a:pt x="548" y="1"/>
                    </a:moveTo>
                    <a:cubicBezTo>
                      <a:pt x="382" y="1"/>
                      <a:pt x="0" y="249"/>
                      <a:pt x="343" y="249"/>
                    </a:cubicBezTo>
                    <a:cubicBezTo>
                      <a:pt x="508" y="249"/>
                      <a:pt x="890"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52" name="Google Shape;382;p32"/>
              <p:cNvSpPr/>
              <p:nvPr/>
            </p:nvSpPr>
            <p:spPr>
              <a:xfrm flipV="1" rot="8369400">
                <a:off x="8732880" y="1189800"/>
                <a:ext cx="65520" cy="28080"/>
              </a:xfrm>
              <a:custGeom>
                <a:avLst/>
                <a:gdLst>
                  <a:gd name="textAreaLeft" fmla="*/ 0 w 65520"/>
                  <a:gd name="textAreaRight" fmla="*/ 66600 w 65520"/>
                  <a:gd name="textAreaTop" fmla="*/ 720 h 28080"/>
                  <a:gd name="textAreaBottom" fmla="*/ 29880 h 28080"/>
                </a:gdLst>
                <a:ahLst/>
                <a:rect l="textAreaLeft" t="textAreaTop" r="textAreaRight" b="textAreaBottom"/>
                <a:pathLst>
                  <a:path w="668" h="297">
                    <a:moveTo>
                      <a:pt x="399" y="0"/>
                    </a:moveTo>
                    <a:cubicBezTo>
                      <a:pt x="286" y="0"/>
                      <a:pt x="129" y="37"/>
                      <a:pt x="63" y="140"/>
                    </a:cubicBezTo>
                    <a:cubicBezTo>
                      <a:pt x="0" y="243"/>
                      <a:pt x="116" y="296"/>
                      <a:pt x="203" y="296"/>
                    </a:cubicBezTo>
                    <a:lnTo>
                      <a:pt x="269" y="296"/>
                    </a:lnTo>
                    <a:cubicBezTo>
                      <a:pt x="382" y="296"/>
                      <a:pt x="538" y="259"/>
                      <a:pt x="605" y="157"/>
                    </a:cubicBezTo>
                    <a:cubicBezTo>
                      <a:pt x="668" y="57"/>
                      <a:pt x="551" y="0"/>
                      <a:pt x="465" y="0"/>
                    </a:cubicBezTo>
                    <a:close/>
                  </a:path>
                </a:pathLst>
              </a:custGeom>
              <a:solidFill>
                <a:srgbClr val="f6f2f3"/>
              </a:solidFill>
              <a:ln w="0">
                <a:noFill/>
              </a:ln>
            </p:spPr>
            <p:style>
              <a:lnRef idx="0"/>
              <a:fillRef idx="0"/>
              <a:effectRef idx="0"/>
              <a:fontRef idx="minor"/>
            </p:style>
            <p:txBody>
              <a:bodyPr lIns="90000" rIns="90000" tIns="14400" bIns="144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53" name="Google Shape;383;p32"/>
              <p:cNvSpPr/>
              <p:nvPr/>
            </p:nvSpPr>
            <p:spPr>
              <a:xfrm flipV="1" rot="8369400">
                <a:off x="8584200" y="1211400"/>
                <a:ext cx="71640" cy="37800"/>
              </a:xfrm>
              <a:custGeom>
                <a:avLst/>
                <a:gdLst>
                  <a:gd name="textAreaLeft" fmla="*/ 0 w 71640"/>
                  <a:gd name="textAreaRight" fmla="*/ 72720 w 71640"/>
                  <a:gd name="textAreaTop" fmla="*/ -720 h 37800"/>
                  <a:gd name="textAreaBottom" fmla="*/ 38160 h 37800"/>
                </a:gdLst>
                <a:ahLst/>
                <a:rect l="textAreaLeft" t="textAreaTop" r="textAreaRight" b="textAreaBottom"/>
                <a:pathLst>
                  <a:path w="732" h="393">
                    <a:moveTo>
                      <a:pt x="386" y="1"/>
                    </a:moveTo>
                    <a:cubicBezTo>
                      <a:pt x="91" y="1"/>
                      <a:pt x="1" y="393"/>
                      <a:pt x="346" y="393"/>
                    </a:cubicBezTo>
                    <a:cubicBezTo>
                      <a:pt x="645" y="393"/>
                      <a:pt x="732" y="1"/>
                      <a:pt x="386"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54" name="Google Shape;384;p32"/>
              <p:cNvSpPr/>
              <p:nvPr/>
            </p:nvSpPr>
            <p:spPr>
              <a:xfrm flipV="1" rot="8369400">
                <a:off x="8299800" y="1061640"/>
                <a:ext cx="59400" cy="20880"/>
              </a:xfrm>
              <a:custGeom>
                <a:avLst/>
                <a:gdLst>
                  <a:gd name="textAreaLeft" fmla="*/ 0 w 59400"/>
                  <a:gd name="textAreaRight" fmla="*/ 60480 w 59400"/>
                  <a:gd name="textAreaTop" fmla="*/ 720 h 20880"/>
                  <a:gd name="textAreaBottom" fmla="*/ 22680 h 20880"/>
                </a:gdLst>
                <a:ahLst/>
                <a:rect l="textAreaLeft" t="textAreaTop" r="textAreaRight" b="textAreaBottom"/>
                <a:pathLst>
                  <a:path w="606" h="220">
                    <a:moveTo>
                      <a:pt x="433" y="1"/>
                    </a:moveTo>
                    <a:cubicBezTo>
                      <a:pt x="310" y="1"/>
                      <a:pt x="177" y="27"/>
                      <a:pt x="74" y="97"/>
                    </a:cubicBezTo>
                    <a:cubicBezTo>
                      <a:pt x="1" y="150"/>
                      <a:pt x="1" y="220"/>
                      <a:pt x="107" y="220"/>
                    </a:cubicBezTo>
                    <a:lnTo>
                      <a:pt x="174" y="220"/>
                    </a:lnTo>
                    <a:cubicBezTo>
                      <a:pt x="296" y="220"/>
                      <a:pt x="429" y="194"/>
                      <a:pt x="532" y="124"/>
                    </a:cubicBezTo>
                    <a:cubicBezTo>
                      <a:pt x="606" y="70"/>
                      <a:pt x="606" y="1"/>
                      <a:pt x="499" y="1"/>
                    </a:cubicBezTo>
                    <a:close/>
                  </a:path>
                </a:pathLst>
              </a:custGeom>
              <a:solidFill>
                <a:srgbClr val="f6f2f3"/>
              </a:solidFill>
              <a:ln w="0">
                <a:noFill/>
              </a:ln>
            </p:spPr>
            <p:style>
              <a:lnRef idx="0"/>
              <a:fillRef idx="0"/>
              <a:effectRef idx="0"/>
              <a:fontRef idx="minor"/>
            </p:style>
            <p:txBody>
              <a:bodyPr lIns="90000" rIns="90000" tIns="10800" bIns="108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55" name="Google Shape;385;p32"/>
              <p:cNvSpPr/>
              <p:nvPr/>
            </p:nvSpPr>
            <p:spPr>
              <a:xfrm flipV="1" rot="8369400">
                <a:off x="8263080" y="1647360"/>
                <a:ext cx="85320" cy="32760"/>
              </a:xfrm>
              <a:custGeom>
                <a:avLst/>
                <a:gdLst>
                  <a:gd name="textAreaLeft" fmla="*/ 0 w 85320"/>
                  <a:gd name="textAreaRight" fmla="*/ 86400 w 85320"/>
                  <a:gd name="textAreaTop" fmla="*/ -360 h 32760"/>
                  <a:gd name="textAreaBottom" fmla="*/ 33480 h 32760"/>
                </a:gdLst>
                <a:ahLst/>
                <a:rect l="textAreaLeft" t="textAreaTop" r="textAreaRight" b="textAreaBottom"/>
                <a:pathLst>
                  <a:path w="871" h="346">
                    <a:moveTo>
                      <a:pt x="529" y="0"/>
                    </a:moveTo>
                    <a:cubicBezTo>
                      <a:pt x="300" y="0"/>
                      <a:pt x="1" y="345"/>
                      <a:pt x="343" y="345"/>
                    </a:cubicBezTo>
                    <a:cubicBezTo>
                      <a:pt x="572" y="345"/>
                      <a:pt x="871" y="0"/>
                      <a:pt x="529" y="0"/>
                    </a:cubicBezTo>
                    <a:close/>
                  </a:path>
                </a:pathLst>
              </a:custGeom>
              <a:solidFill>
                <a:srgbClr val="f6f2f3"/>
              </a:solidFill>
              <a:ln w="0">
                <a:noFill/>
              </a:ln>
            </p:spPr>
            <p:style>
              <a:lnRef idx="0"/>
              <a:fillRef idx="0"/>
              <a:effectRef idx="0"/>
              <a:fontRef idx="minor"/>
            </p:style>
            <p:txBody>
              <a:bodyPr lIns="90000" rIns="90000" tIns="16920" bIns="169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56" name="Google Shape;386;p32"/>
              <p:cNvSpPr/>
              <p:nvPr/>
            </p:nvSpPr>
            <p:spPr>
              <a:xfrm flipV="1" rot="8369400">
                <a:off x="8352000" y="1463400"/>
                <a:ext cx="86760" cy="23760"/>
              </a:xfrm>
              <a:custGeom>
                <a:avLst/>
                <a:gdLst>
                  <a:gd name="textAreaLeft" fmla="*/ 0 w 86760"/>
                  <a:gd name="textAreaRight" fmla="*/ 87840 w 86760"/>
                  <a:gd name="textAreaTop" fmla="*/ 360 h 23760"/>
                  <a:gd name="textAreaBottom" fmla="*/ 24480 h 23760"/>
                </a:gdLst>
                <a:ahLst/>
                <a:rect l="textAreaLeft" t="textAreaTop" r="textAreaRight" b="textAreaBottom"/>
                <a:pathLst>
                  <a:path w="887" h="254">
                    <a:moveTo>
                      <a:pt x="548" y="1"/>
                    </a:moveTo>
                    <a:cubicBezTo>
                      <a:pt x="379" y="1"/>
                      <a:pt x="0" y="254"/>
                      <a:pt x="339" y="254"/>
                    </a:cubicBezTo>
                    <a:cubicBezTo>
                      <a:pt x="505" y="254"/>
                      <a:pt x="887" y="1"/>
                      <a:pt x="548" y="1"/>
                    </a:cubicBezTo>
                    <a:close/>
                  </a:path>
                </a:pathLst>
              </a:custGeom>
              <a:solidFill>
                <a:srgbClr val="f6f2f3"/>
              </a:solidFill>
              <a:ln w="0">
                <a:noFill/>
              </a:ln>
            </p:spPr>
            <p:style>
              <a:lnRef idx="0"/>
              <a:fillRef idx="0"/>
              <a:effectRef idx="0"/>
              <a:fontRef idx="minor"/>
            </p:style>
            <p:txBody>
              <a:bodyPr lIns="90000" rIns="90000" tIns="11880" bIns="118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57" name="Google Shape;387;p32"/>
              <p:cNvSpPr/>
              <p:nvPr/>
            </p:nvSpPr>
            <p:spPr>
              <a:xfrm flipV="1" rot="8369400">
                <a:off x="8148960" y="1352520"/>
                <a:ext cx="73440" cy="34560"/>
              </a:xfrm>
              <a:custGeom>
                <a:avLst/>
                <a:gdLst>
                  <a:gd name="textAreaLeft" fmla="*/ 0 w 73440"/>
                  <a:gd name="textAreaRight" fmla="*/ 74520 w 73440"/>
                  <a:gd name="textAreaTop" fmla="*/ 720 h 34560"/>
                  <a:gd name="textAreaBottom" fmla="*/ 36360 h 34560"/>
                </a:gdLst>
                <a:ahLst/>
                <a:rect l="textAreaLeft" t="textAreaTop" r="textAreaRight" b="textAreaBottom"/>
                <a:pathLst>
                  <a:path w="757" h="359">
                    <a:moveTo>
                      <a:pt x="424" y="0"/>
                    </a:moveTo>
                    <a:cubicBezTo>
                      <a:pt x="333" y="0"/>
                      <a:pt x="238" y="26"/>
                      <a:pt x="180" y="84"/>
                    </a:cubicBezTo>
                    <a:lnTo>
                      <a:pt x="149" y="115"/>
                    </a:lnTo>
                    <a:cubicBezTo>
                      <a:pt x="0" y="263"/>
                      <a:pt x="161" y="359"/>
                      <a:pt x="336" y="359"/>
                    </a:cubicBezTo>
                    <a:cubicBezTo>
                      <a:pt x="426" y="359"/>
                      <a:pt x="521" y="334"/>
                      <a:pt x="578" y="277"/>
                    </a:cubicBezTo>
                    <a:cubicBezTo>
                      <a:pt x="588" y="264"/>
                      <a:pt x="598" y="254"/>
                      <a:pt x="608" y="244"/>
                    </a:cubicBezTo>
                    <a:cubicBezTo>
                      <a:pt x="756" y="95"/>
                      <a:pt x="598" y="0"/>
                      <a:pt x="424" y="0"/>
                    </a:cubicBezTo>
                    <a:close/>
                  </a:path>
                </a:pathLst>
              </a:custGeom>
              <a:solidFill>
                <a:srgbClr val="f6f2f3"/>
              </a:solidFill>
              <a:ln w="0">
                <a:noFill/>
              </a:ln>
            </p:spPr>
            <p:style>
              <a:lnRef idx="0"/>
              <a:fillRef idx="0"/>
              <a:effectRef idx="0"/>
              <a:fontRef idx="minor"/>
            </p:style>
            <p:txBody>
              <a:bodyPr lIns="90000" rIns="90000" tIns="17640" bIns="176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58" name="Google Shape;388;p32"/>
              <p:cNvSpPr/>
              <p:nvPr/>
            </p:nvSpPr>
            <p:spPr>
              <a:xfrm flipV="1" rot="8369400">
                <a:off x="8130600" y="1553040"/>
                <a:ext cx="59400" cy="36720"/>
              </a:xfrm>
              <a:custGeom>
                <a:avLst/>
                <a:gdLst>
                  <a:gd name="textAreaLeft" fmla="*/ 0 w 59400"/>
                  <a:gd name="textAreaRight" fmla="*/ 60480 w 59400"/>
                  <a:gd name="textAreaTop" fmla="*/ 360 h 36720"/>
                  <a:gd name="textAreaBottom" fmla="*/ 37440 h 36720"/>
                </a:gdLst>
                <a:ahLst/>
                <a:rect l="textAreaLeft" t="textAreaTop" r="textAreaRight" b="textAreaBottom"/>
                <a:pathLst>
                  <a:path w="610" h="383">
                    <a:moveTo>
                      <a:pt x="293" y="0"/>
                    </a:moveTo>
                    <a:cubicBezTo>
                      <a:pt x="180" y="0"/>
                      <a:pt x="25" y="86"/>
                      <a:pt x="14" y="209"/>
                    </a:cubicBezTo>
                    <a:cubicBezTo>
                      <a:pt x="1" y="342"/>
                      <a:pt x="147" y="382"/>
                      <a:pt x="250" y="382"/>
                    </a:cubicBezTo>
                    <a:lnTo>
                      <a:pt x="316" y="382"/>
                    </a:lnTo>
                    <a:cubicBezTo>
                      <a:pt x="430" y="382"/>
                      <a:pt x="583" y="296"/>
                      <a:pt x="595" y="173"/>
                    </a:cubicBezTo>
                    <a:cubicBezTo>
                      <a:pt x="609" y="40"/>
                      <a:pt x="463" y="0"/>
                      <a:pt x="359" y="0"/>
                    </a:cubicBezTo>
                    <a:close/>
                  </a:path>
                </a:pathLst>
              </a:custGeom>
              <a:solidFill>
                <a:srgbClr val="f6f2f3"/>
              </a:solidFill>
              <a:ln w="0">
                <a:noFill/>
              </a:ln>
            </p:spPr>
            <p:style>
              <a:lnRef idx="0"/>
              <a:fillRef idx="0"/>
              <a:effectRef idx="0"/>
              <a:fontRef idx="minor"/>
            </p:style>
            <p:txBody>
              <a:bodyPr lIns="90000" rIns="90000" tIns="18360" bIns="183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59" name="Google Shape;389;p32"/>
              <p:cNvSpPr/>
              <p:nvPr/>
            </p:nvSpPr>
            <p:spPr>
              <a:xfrm flipV="1" rot="8369400">
                <a:off x="8497080" y="1643400"/>
                <a:ext cx="87120" cy="24480"/>
              </a:xfrm>
              <a:custGeom>
                <a:avLst/>
                <a:gdLst>
                  <a:gd name="textAreaLeft" fmla="*/ 0 w 87120"/>
                  <a:gd name="textAreaRight" fmla="*/ 88200 w 87120"/>
                  <a:gd name="textAreaTop" fmla="*/ 720 h 24480"/>
                  <a:gd name="textAreaBottom" fmla="*/ 26280 h 24480"/>
                </a:gdLst>
                <a:ahLst/>
                <a:rect l="textAreaLeft" t="textAreaTop" r="textAreaRight" b="textAreaBottom"/>
                <a:pathLst>
                  <a:path w="888" h="254">
                    <a:moveTo>
                      <a:pt x="548" y="1"/>
                    </a:moveTo>
                    <a:cubicBezTo>
                      <a:pt x="379" y="1"/>
                      <a:pt x="0" y="254"/>
                      <a:pt x="339" y="254"/>
                    </a:cubicBezTo>
                    <a:cubicBezTo>
                      <a:pt x="508" y="254"/>
                      <a:pt x="887"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60" name="Google Shape;390;p32"/>
              <p:cNvSpPr/>
              <p:nvPr/>
            </p:nvSpPr>
            <p:spPr>
              <a:xfrm flipV="1" rot="8369400">
                <a:off x="8388360" y="1292760"/>
                <a:ext cx="86760" cy="25920"/>
              </a:xfrm>
              <a:custGeom>
                <a:avLst/>
                <a:gdLst>
                  <a:gd name="textAreaLeft" fmla="*/ 0 w 86760"/>
                  <a:gd name="textAreaRight" fmla="*/ 87840 w 86760"/>
                  <a:gd name="textAreaTop" fmla="*/ 360 h 25920"/>
                  <a:gd name="textAreaBottom" fmla="*/ 26640 h 25920"/>
                </a:gdLst>
                <a:ahLst/>
                <a:rect l="textAreaLeft" t="textAreaTop" r="textAreaRight" b="textAreaBottom"/>
                <a:pathLst>
                  <a:path w="885" h="277">
                    <a:moveTo>
                      <a:pt x="542" y="0"/>
                    </a:moveTo>
                    <a:cubicBezTo>
                      <a:pt x="360" y="0"/>
                      <a:pt x="1" y="276"/>
                      <a:pt x="340" y="276"/>
                    </a:cubicBezTo>
                    <a:cubicBezTo>
                      <a:pt x="526" y="276"/>
                      <a:pt x="884" y="0"/>
                      <a:pt x="542" y="0"/>
                    </a:cubicBezTo>
                    <a:close/>
                  </a:path>
                </a:pathLst>
              </a:custGeom>
              <a:solidFill>
                <a:srgbClr val="f6f2f3"/>
              </a:solidFill>
              <a:ln w="0">
                <a:noFill/>
              </a:ln>
            </p:spPr>
            <p:style>
              <a:lnRef idx="0"/>
              <a:fillRef idx="0"/>
              <a:effectRef idx="0"/>
              <a:fontRef idx="minor"/>
            </p:style>
            <p:txBody>
              <a:bodyPr lIns="90000" rIns="90000" tIns="12960" bIns="129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61" name="Google Shape;391;p32"/>
              <p:cNvSpPr/>
              <p:nvPr/>
            </p:nvSpPr>
            <p:spPr>
              <a:xfrm flipV="1" rot="8369400">
                <a:off x="8245800" y="1274400"/>
                <a:ext cx="86040" cy="29520"/>
              </a:xfrm>
              <a:custGeom>
                <a:avLst/>
                <a:gdLst>
                  <a:gd name="textAreaLeft" fmla="*/ 0 w 86040"/>
                  <a:gd name="textAreaRight" fmla="*/ 87120 w 86040"/>
                  <a:gd name="textAreaTop" fmla="*/ 0 h 29520"/>
                  <a:gd name="textAreaBottom" fmla="*/ 30600 h 29520"/>
                </a:gdLst>
                <a:ahLst/>
                <a:rect l="textAreaLeft" t="textAreaTop" r="textAreaRight" b="textAreaBottom"/>
                <a:pathLst>
                  <a:path w="878" h="307">
                    <a:moveTo>
                      <a:pt x="536" y="1"/>
                    </a:moveTo>
                    <a:cubicBezTo>
                      <a:pt x="332" y="1"/>
                      <a:pt x="1" y="306"/>
                      <a:pt x="343" y="306"/>
                    </a:cubicBezTo>
                    <a:cubicBezTo>
                      <a:pt x="545" y="306"/>
                      <a:pt x="878" y="1"/>
                      <a:pt x="536" y="1"/>
                    </a:cubicBezTo>
                    <a:close/>
                  </a:path>
                </a:pathLst>
              </a:custGeom>
              <a:solidFill>
                <a:srgbClr val="f6f2f3"/>
              </a:solidFill>
              <a:ln w="0">
                <a:noFill/>
              </a:ln>
            </p:spPr>
            <p:style>
              <a:lnRef idx="0"/>
              <a:fillRef idx="0"/>
              <a:effectRef idx="0"/>
              <a:fontRef idx="minor"/>
            </p:style>
            <p:txBody>
              <a:bodyPr lIns="90000" rIns="90000" tIns="15120" bIns="151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62" name="Google Shape;392;p32"/>
              <p:cNvSpPr/>
              <p:nvPr/>
            </p:nvSpPr>
            <p:spPr>
              <a:xfrm flipV="1" rot="8369400">
                <a:off x="8616960" y="1471320"/>
                <a:ext cx="65880" cy="25200"/>
              </a:xfrm>
              <a:custGeom>
                <a:avLst/>
                <a:gdLst>
                  <a:gd name="textAreaLeft" fmla="*/ 0 w 65880"/>
                  <a:gd name="textAreaRight" fmla="*/ 66960 w 65880"/>
                  <a:gd name="textAreaTop" fmla="*/ 720 h 25200"/>
                  <a:gd name="textAreaBottom" fmla="*/ 27000 h 25200"/>
                </a:gdLst>
                <a:ahLst/>
                <a:rect l="textAreaLeft" t="textAreaTop" r="textAreaRight" b="textAreaBottom"/>
                <a:pathLst>
                  <a:path w="675" h="263">
                    <a:moveTo>
                      <a:pt x="406" y="0"/>
                    </a:moveTo>
                    <a:cubicBezTo>
                      <a:pt x="296" y="0"/>
                      <a:pt x="140" y="36"/>
                      <a:pt x="70" y="133"/>
                    </a:cubicBezTo>
                    <a:cubicBezTo>
                      <a:pt x="0" y="229"/>
                      <a:pt x="130" y="263"/>
                      <a:pt x="203" y="263"/>
                    </a:cubicBezTo>
                    <a:lnTo>
                      <a:pt x="269" y="263"/>
                    </a:lnTo>
                    <a:cubicBezTo>
                      <a:pt x="379" y="263"/>
                      <a:pt x="535" y="223"/>
                      <a:pt x="605" y="130"/>
                    </a:cubicBezTo>
                    <a:cubicBezTo>
                      <a:pt x="675" y="33"/>
                      <a:pt x="545" y="0"/>
                      <a:pt x="472" y="0"/>
                    </a:cubicBezTo>
                    <a:close/>
                  </a:path>
                </a:pathLst>
              </a:custGeom>
              <a:solidFill>
                <a:srgbClr val="f6f2f3"/>
              </a:solidFill>
              <a:ln w="0">
                <a:noFill/>
              </a:ln>
            </p:spPr>
            <p:style>
              <a:lnRef idx="0"/>
              <a:fillRef idx="0"/>
              <a:effectRef idx="0"/>
              <a:fontRef idx="minor"/>
            </p:style>
            <p:txBody>
              <a:bodyPr lIns="90000" rIns="90000" tIns="12960" bIns="129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63" name="Google Shape;393;p32"/>
              <p:cNvSpPr/>
              <p:nvPr/>
            </p:nvSpPr>
            <p:spPr>
              <a:xfrm flipV="1" rot="8369400">
                <a:off x="8479800" y="1355040"/>
                <a:ext cx="71640" cy="36720"/>
              </a:xfrm>
              <a:custGeom>
                <a:avLst/>
                <a:gdLst>
                  <a:gd name="textAreaLeft" fmla="*/ 0 w 71640"/>
                  <a:gd name="textAreaRight" fmla="*/ 72720 w 71640"/>
                  <a:gd name="textAreaTop" fmla="*/ 720 h 36720"/>
                  <a:gd name="textAreaBottom" fmla="*/ 38520 h 36720"/>
                </a:gdLst>
                <a:ahLst/>
                <a:rect l="textAreaLeft" t="textAreaTop" r="textAreaRight" b="textAreaBottom"/>
                <a:pathLst>
                  <a:path w="735" h="380">
                    <a:moveTo>
                      <a:pt x="389" y="1"/>
                    </a:moveTo>
                    <a:cubicBezTo>
                      <a:pt x="97" y="1"/>
                      <a:pt x="0" y="380"/>
                      <a:pt x="346" y="380"/>
                    </a:cubicBezTo>
                    <a:cubicBezTo>
                      <a:pt x="638" y="380"/>
                      <a:pt x="735" y="1"/>
                      <a:pt x="389" y="1"/>
                    </a:cubicBezTo>
                    <a:close/>
                  </a:path>
                </a:pathLst>
              </a:custGeom>
              <a:solidFill>
                <a:srgbClr val="f6f2f3"/>
              </a:solidFill>
              <a:ln w="0">
                <a:noFill/>
              </a:ln>
            </p:spPr>
            <p:style>
              <a:lnRef idx="0"/>
              <a:fillRef idx="0"/>
              <a:effectRef idx="0"/>
              <a:fontRef idx="minor"/>
            </p:style>
            <p:txBody>
              <a:bodyPr lIns="90000" rIns="90000" tIns="18720" bIns="1872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264" name="Google Shape;394;p32"/>
            <p:cNvGrpSpPr/>
            <p:nvPr/>
          </p:nvGrpSpPr>
          <p:grpSpPr>
            <a:xfrm>
              <a:off x="7795800" y="1658880"/>
              <a:ext cx="1299960" cy="1272240"/>
              <a:chOff x="7795800" y="1658880"/>
              <a:chExt cx="1299960" cy="1272240"/>
            </a:xfrm>
          </p:grpSpPr>
          <p:sp>
            <p:nvSpPr>
              <p:cNvPr id="265" name="Google Shape;395;p32"/>
              <p:cNvSpPr/>
              <p:nvPr/>
            </p:nvSpPr>
            <p:spPr>
              <a:xfrm flipV="1" rot="8369400">
                <a:off x="7927560" y="1900800"/>
                <a:ext cx="1036440" cy="788040"/>
              </a:xfrm>
              <a:custGeom>
                <a:avLst/>
                <a:gdLst>
                  <a:gd name="textAreaLeft" fmla="*/ 0 w 1036440"/>
                  <a:gd name="textAreaRight" fmla="*/ 1037160 w 1036440"/>
                  <a:gd name="textAreaTop" fmla="*/ -720 h 788040"/>
                  <a:gd name="textAreaBottom" fmla="*/ 788400 h 788040"/>
                </a:gdLst>
                <a:ahLst/>
                <a:rect l="textAreaLeft" t="textAreaTop" r="textAreaRight" b="textAreaBottom"/>
                <a:pathLst>
                  <a:path w="18419" h="16833">
                    <a:moveTo>
                      <a:pt x="12177" y="0"/>
                    </a:moveTo>
                    <a:cubicBezTo>
                      <a:pt x="11648" y="0"/>
                      <a:pt x="11109" y="46"/>
                      <a:pt x="10599" y="46"/>
                    </a:cubicBezTo>
                    <a:cubicBezTo>
                      <a:pt x="10579" y="46"/>
                      <a:pt x="10558" y="46"/>
                      <a:pt x="10538" y="46"/>
                    </a:cubicBezTo>
                    <a:cubicBezTo>
                      <a:pt x="10391" y="45"/>
                      <a:pt x="10250" y="43"/>
                      <a:pt x="10112" y="43"/>
                    </a:cubicBezTo>
                    <a:cubicBezTo>
                      <a:pt x="9632" y="43"/>
                      <a:pt x="9195" y="68"/>
                      <a:pt x="8715" y="262"/>
                    </a:cubicBezTo>
                    <a:cubicBezTo>
                      <a:pt x="8256" y="447"/>
                      <a:pt x="7784" y="577"/>
                      <a:pt x="7306" y="707"/>
                    </a:cubicBezTo>
                    <a:cubicBezTo>
                      <a:pt x="6073" y="1039"/>
                      <a:pt x="5021" y="1344"/>
                      <a:pt x="3911" y="2033"/>
                    </a:cubicBezTo>
                    <a:cubicBezTo>
                      <a:pt x="2246" y="3062"/>
                      <a:pt x="855" y="4763"/>
                      <a:pt x="292" y="6650"/>
                    </a:cubicBezTo>
                    <a:cubicBezTo>
                      <a:pt x="1" y="7637"/>
                      <a:pt x="143" y="8746"/>
                      <a:pt x="143" y="9767"/>
                    </a:cubicBezTo>
                    <a:cubicBezTo>
                      <a:pt x="143" y="10640"/>
                      <a:pt x="117" y="11328"/>
                      <a:pt x="422" y="12145"/>
                    </a:cubicBezTo>
                    <a:cubicBezTo>
                      <a:pt x="801" y="13168"/>
                      <a:pt x="1482" y="13643"/>
                      <a:pt x="2176" y="14444"/>
                    </a:cubicBezTo>
                    <a:cubicBezTo>
                      <a:pt x="2652" y="14992"/>
                      <a:pt x="3083" y="15451"/>
                      <a:pt x="3665" y="15882"/>
                    </a:cubicBezTo>
                    <a:cubicBezTo>
                      <a:pt x="4306" y="16414"/>
                      <a:pt x="5631" y="16763"/>
                      <a:pt x="6744" y="16763"/>
                    </a:cubicBezTo>
                    <a:cubicBezTo>
                      <a:pt x="7524" y="16763"/>
                      <a:pt x="8354" y="16832"/>
                      <a:pt x="9165" y="16832"/>
                    </a:cubicBezTo>
                    <a:cubicBezTo>
                      <a:pt x="9611" y="16832"/>
                      <a:pt x="10052" y="16811"/>
                      <a:pt x="10475" y="16746"/>
                    </a:cubicBezTo>
                    <a:cubicBezTo>
                      <a:pt x="11206" y="16633"/>
                      <a:pt x="12077" y="16225"/>
                      <a:pt x="12731" y="15896"/>
                    </a:cubicBezTo>
                    <a:cubicBezTo>
                      <a:pt x="13538" y="15487"/>
                      <a:pt x="14352" y="15025"/>
                      <a:pt x="15119" y="14547"/>
                    </a:cubicBezTo>
                    <a:cubicBezTo>
                      <a:pt x="16150" y="13902"/>
                      <a:pt x="17063" y="13221"/>
                      <a:pt x="17758" y="12198"/>
                    </a:cubicBezTo>
                    <a:cubicBezTo>
                      <a:pt x="18389" y="11262"/>
                      <a:pt x="18399" y="10368"/>
                      <a:pt x="18402" y="9275"/>
                    </a:cubicBezTo>
                    <a:cubicBezTo>
                      <a:pt x="18419" y="6633"/>
                      <a:pt x="17798" y="4102"/>
                      <a:pt x="15970" y="2108"/>
                    </a:cubicBezTo>
                    <a:cubicBezTo>
                      <a:pt x="15233" y="1305"/>
                      <a:pt x="14279" y="291"/>
                      <a:pt x="13163" y="79"/>
                    </a:cubicBezTo>
                    <a:cubicBezTo>
                      <a:pt x="12845" y="19"/>
                      <a:pt x="12513" y="0"/>
                      <a:pt x="12177" y="0"/>
                    </a:cubicBez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66" name="Google Shape;396;p32"/>
              <p:cNvSpPr/>
              <p:nvPr/>
            </p:nvSpPr>
            <p:spPr>
              <a:xfrm flipV="1" rot="8369400">
                <a:off x="8638200" y="1986480"/>
                <a:ext cx="59400" cy="37800"/>
              </a:xfrm>
              <a:custGeom>
                <a:avLst/>
                <a:gdLst>
                  <a:gd name="textAreaLeft" fmla="*/ 0 w 59400"/>
                  <a:gd name="textAreaRight" fmla="*/ 60480 w 59400"/>
                  <a:gd name="textAreaTop" fmla="*/ -360 h 37800"/>
                  <a:gd name="textAreaBottom" fmla="*/ 38520 h 37800"/>
                </a:gdLst>
                <a:ahLst/>
                <a:rect l="textAreaLeft" t="textAreaTop" r="textAreaRight" b="textAreaBottom"/>
                <a:pathLst>
                  <a:path w="609" h="393">
                    <a:moveTo>
                      <a:pt x="293" y="1"/>
                    </a:moveTo>
                    <a:cubicBezTo>
                      <a:pt x="177" y="1"/>
                      <a:pt x="24" y="90"/>
                      <a:pt x="14" y="213"/>
                    </a:cubicBezTo>
                    <a:cubicBezTo>
                      <a:pt x="1" y="349"/>
                      <a:pt x="147" y="392"/>
                      <a:pt x="250" y="392"/>
                    </a:cubicBezTo>
                    <a:lnTo>
                      <a:pt x="316" y="392"/>
                    </a:lnTo>
                    <a:cubicBezTo>
                      <a:pt x="433" y="392"/>
                      <a:pt x="586" y="303"/>
                      <a:pt x="595" y="180"/>
                    </a:cubicBezTo>
                    <a:cubicBezTo>
                      <a:pt x="609" y="44"/>
                      <a:pt x="463" y="1"/>
                      <a:pt x="359"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67" name="Google Shape;397;p32"/>
              <p:cNvSpPr/>
              <p:nvPr/>
            </p:nvSpPr>
            <p:spPr>
              <a:xfrm flipV="1" rot="8369400">
                <a:off x="8440200" y="2064600"/>
                <a:ext cx="87120" cy="24120"/>
              </a:xfrm>
              <a:custGeom>
                <a:avLst/>
                <a:gdLst>
                  <a:gd name="textAreaLeft" fmla="*/ 0 w 87120"/>
                  <a:gd name="textAreaRight" fmla="*/ 88200 w 87120"/>
                  <a:gd name="textAreaTop" fmla="*/ -720 h 24120"/>
                  <a:gd name="textAreaBottom" fmla="*/ 24480 h 24120"/>
                </a:gdLst>
                <a:ahLst/>
                <a:rect l="textAreaLeft" t="textAreaTop" r="textAreaRight" b="textAreaBottom"/>
                <a:pathLst>
                  <a:path w="891" h="250">
                    <a:moveTo>
                      <a:pt x="548" y="1"/>
                    </a:moveTo>
                    <a:cubicBezTo>
                      <a:pt x="382" y="1"/>
                      <a:pt x="0" y="249"/>
                      <a:pt x="343" y="249"/>
                    </a:cubicBezTo>
                    <a:cubicBezTo>
                      <a:pt x="508" y="249"/>
                      <a:pt x="890"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68" name="Google Shape;398;p32"/>
              <p:cNvSpPr/>
              <p:nvPr/>
            </p:nvSpPr>
            <p:spPr>
              <a:xfrm flipV="1" rot="8369400">
                <a:off x="8732880" y="2127240"/>
                <a:ext cx="65520" cy="28080"/>
              </a:xfrm>
              <a:custGeom>
                <a:avLst/>
                <a:gdLst>
                  <a:gd name="textAreaLeft" fmla="*/ 0 w 65520"/>
                  <a:gd name="textAreaRight" fmla="*/ 66600 w 65520"/>
                  <a:gd name="textAreaTop" fmla="*/ 720 h 28080"/>
                  <a:gd name="textAreaBottom" fmla="*/ 29880 h 28080"/>
                </a:gdLst>
                <a:ahLst/>
                <a:rect l="textAreaLeft" t="textAreaTop" r="textAreaRight" b="textAreaBottom"/>
                <a:pathLst>
                  <a:path w="668" h="297">
                    <a:moveTo>
                      <a:pt x="399" y="0"/>
                    </a:moveTo>
                    <a:cubicBezTo>
                      <a:pt x="286" y="0"/>
                      <a:pt x="129" y="37"/>
                      <a:pt x="63" y="140"/>
                    </a:cubicBezTo>
                    <a:cubicBezTo>
                      <a:pt x="0" y="243"/>
                      <a:pt x="116" y="296"/>
                      <a:pt x="203" y="296"/>
                    </a:cubicBezTo>
                    <a:lnTo>
                      <a:pt x="269" y="296"/>
                    </a:lnTo>
                    <a:cubicBezTo>
                      <a:pt x="382" y="296"/>
                      <a:pt x="538" y="259"/>
                      <a:pt x="605" y="157"/>
                    </a:cubicBezTo>
                    <a:cubicBezTo>
                      <a:pt x="668" y="57"/>
                      <a:pt x="551" y="0"/>
                      <a:pt x="465" y="0"/>
                    </a:cubicBezTo>
                    <a:close/>
                  </a:path>
                </a:pathLst>
              </a:custGeom>
              <a:solidFill>
                <a:srgbClr val="f6f2f3"/>
              </a:solidFill>
              <a:ln w="0">
                <a:noFill/>
              </a:ln>
            </p:spPr>
            <p:style>
              <a:lnRef idx="0"/>
              <a:fillRef idx="0"/>
              <a:effectRef idx="0"/>
              <a:fontRef idx="minor"/>
            </p:style>
            <p:txBody>
              <a:bodyPr lIns="90000" rIns="90000" tIns="14400" bIns="144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69" name="Google Shape;399;p32"/>
              <p:cNvSpPr/>
              <p:nvPr/>
            </p:nvSpPr>
            <p:spPr>
              <a:xfrm flipV="1" rot="8369400">
                <a:off x="8584200" y="2148840"/>
                <a:ext cx="71640" cy="37800"/>
              </a:xfrm>
              <a:custGeom>
                <a:avLst/>
                <a:gdLst>
                  <a:gd name="textAreaLeft" fmla="*/ 0 w 71640"/>
                  <a:gd name="textAreaRight" fmla="*/ 72720 w 71640"/>
                  <a:gd name="textAreaTop" fmla="*/ -720 h 37800"/>
                  <a:gd name="textAreaBottom" fmla="*/ 38160 h 37800"/>
                </a:gdLst>
                <a:ahLst/>
                <a:rect l="textAreaLeft" t="textAreaTop" r="textAreaRight" b="textAreaBottom"/>
                <a:pathLst>
                  <a:path w="732" h="393">
                    <a:moveTo>
                      <a:pt x="386" y="1"/>
                    </a:moveTo>
                    <a:cubicBezTo>
                      <a:pt x="91" y="1"/>
                      <a:pt x="1" y="393"/>
                      <a:pt x="346" y="393"/>
                    </a:cubicBezTo>
                    <a:cubicBezTo>
                      <a:pt x="645" y="393"/>
                      <a:pt x="732" y="1"/>
                      <a:pt x="386"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0" name="Google Shape;400;p32"/>
              <p:cNvSpPr/>
              <p:nvPr/>
            </p:nvSpPr>
            <p:spPr>
              <a:xfrm flipV="1" rot="8369400">
                <a:off x="8299800" y="1999080"/>
                <a:ext cx="59400" cy="20880"/>
              </a:xfrm>
              <a:custGeom>
                <a:avLst/>
                <a:gdLst>
                  <a:gd name="textAreaLeft" fmla="*/ 0 w 59400"/>
                  <a:gd name="textAreaRight" fmla="*/ 60480 w 59400"/>
                  <a:gd name="textAreaTop" fmla="*/ 720 h 20880"/>
                  <a:gd name="textAreaBottom" fmla="*/ 22680 h 20880"/>
                </a:gdLst>
                <a:ahLst/>
                <a:rect l="textAreaLeft" t="textAreaTop" r="textAreaRight" b="textAreaBottom"/>
                <a:pathLst>
                  <a:path w="606" h="220">
                    <a:moveTo>
                      <a:pt x="433" y="1"/>
                    </a:moveTo>
                    <a:cubicBezTo>
                      <a:pt x="310" y="1"/>
                      <a:pt x="177" y="27"/>
                      <a:pt x="74" y="97"/>
                    </a:cubicBezTo>
                    <a:cubicBezTo>
                      <a:pt x="1" y="150"/>
                      <a:pt x="1" y="220"/>
                      <a:pt x="107" y="220"/>
                    </a:cubicBezTo>
                    <a:lnTo>
                      <a:pt x="174" y="220"/>
                    </a:lnTo>
                    <a:cubicBezTo>
                      <a:pt x="296" y="220"/>
                      <a:pt x="429" y="194"/>
                      <a:pt x="532" y="124"/>
                    </a:cubicBezTo>
                    <a:cubicBezTo>
                      <a:pt x="606" y="70"/>
                      <a:pt x="606" y="1"/>
                      <a:pt x="499" y="1"/>
                    </a:cubicBezTo>
                    <a:close/>
                  </a:path>
                </a:pathLst>
              </a:custGeom>
              <a:solidFill>
                <a:srgbClr val="f6f2f3"/>
              </a:solidFill>
              <a:ln w="0">
                <a:noFill/>
              </a:ln>
            </p:spPr>
            <p:style>
              <a:lnRef idx="0"/>
              <a:fillRef idx="0"/>
              <a:effectRef idx="0"/>
              <a:fontRef idx="minor"/>
            </p:style>
            <p:txBody>
              <a:bodyPr lIns="90000" rIns="90000" tIns="10800" bIns="108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1" name="Google Shape;401;p32"/>
              <p:cNvSpPr/>
              <p:nvPr/>
            </p:nvSpPr>
            <p:spPr>
              <a:xfrm flipV="1" rot="8369400">
                <a:off x="8263080" y="2584800"/>
                <a:ext cx="85320" cy="32760"/>
              </a:xfrm>
              <a:custGeom>
                <a:avLst/>
                <a:gdLst>
                  <a:gd name="textAreaLeft" fmla="*/ 0 w 85320"/>
                  <a:gd name="textAreaRight" fmla="*/ 86400 w 85320"/>
                  <a:gd name="textAreaTop" fmla="*/ -360 h 32760"/>
                  <a:gd name="textAreaBottom" fmla="*/ 33480 h 32760"/>
                </a:gdLst>
                <a:ahLst/>
                <a:rect l="textAreaLeft" t="textAreaTop" r="textAreaRight" b="textAreaBottom"/>
                <a:pathLst>
                  <a:path w="871" h="346">
                    <a:moveTo>
                      <a:pt x="529" y="0"/>
                    </a:moveTo>
                    <a:cubicBezTo>
                      <a:pt x="300" y="0"/>
                      <a:pt x="1" y="345"/>
                      <a:pt x="343" y="345"/>
                    </a:cubicBezTo>
                    <a:cubicBezTo>
                      <a:pt x="572" y="345"/>
                      <a:pt x="871" y="0"/>
                      <a:pt x="529" y="0"/>
                    </a:cubicBezTo>
                    <a:close/>
                  </a:path>
                </a:pathLst>
              </a:custGeom>
              <a:solidFill>
                <a:srgbClr val="f6f2f3"/>
              </a:solidFill>
              <a:ln w="0">
                <a:noFill/>
              </a:ln>
            </p:spPr>
            <p:style>
              <a:lnRef idx="0"/>
              <a:fillRef idx="0"/>
              <a:effectRef idx="0"/>
              <a:fontRef idx="minor"/>
            </p:style>
            <p:txBody>
              <a:bodyPr lIns="90000" rIns="90000" tIns="16920" bIns="169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2" name="Google Shape;402;p32"/>
              <p:cNvSpPr/>
              <p:nvPr/>
            </p:nvSpPr>
            <p:spPr>
              <a:xfrm flipV="1" rot="8369400">
                <a:off x="8352000" y="2401200"/>
                <a:ext cx="86760" cy="23760"/>
              </a:xfrm>
              <a:custGeom>
                <a:avLst/>
                <a:gdLst>
                  <a:gd name="textAreaLeft" fmla="*/ 0 w 86760"/>
                  <a:gd name="textAreaRight" fmla="*/ 87840 w 86760"/>
                  <a:gd name="textAreaTop" fmla="*/ 360 h 23760"/>
                  <a:gd name="textAreaBottom" fmla="*/ 24480 h 23760"/>
                </a:gdLst>
                <a:ahLst/>
                <a:rect l="textAreaLeft" t="textAreaTop" r="textAreaRight" b="textAreaBottom"/>
                <a:pathLst>
                  <a:path w="887" h="254">
                    <a:moveTo>
                      <a:pt x="548" y="1"/>
                    </a:moveTo>
                    <a:cubicBezTo>
                      <a:pt x="379" y="1"/>
                      <a:pt x="0" y="254"/>
                      <a:pt x="339" y="254"/>
                    </a:cubicBezTo>
                    <a:cubicBezTo>
                      <a:pt x="505" y="254"/>
                      <a:pt x="887" y="1"/>
                      <a:pt x="548" y="1"/>
                    </a:cubicBezTo>
                    <a:close/>
                  </a:path>
                </a:pathLst>
              </a:custGeom>
              <a:solidFill>
                <a:srgbClr val="f6f2f3"/>
              </a:solidFill>
              <a:ln w="0">
                <a:noFill/>
              </a:ln>
            </p:spPr>
            <p:style>
              <a:lnRef idx="0"/>
              <a:fillRef idx="0"/>
              <a:effectRef idx="0"/>
              <a:fontRef idx="minor"/>
            </p:style>
            <p:txBody>
              <a:bodyPr lIns="90000" rIns="90000" tIns="11880" bIns="118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3" name="Google Shape;403;p32"/>
              <p:cNvSpPr/>
              <p:nvPr/>
            </p:nvSpPr>
            <p:spPr>
              <a:xfrm flipV="1" rot="8369400">
                <a:off x="8148960" y="2289960"/>
                <a:ext cx="73440" cy="34560"/>
              </a:xfrm>
              <a:custGeom>
                <a:avLst/>
                <a:gdLst>
                  <a:gd name="textAreaLeft" fmla="*/ 0 w 73440"/>
                  <a:gd name="textAreaRight" fmla="*/ 74520 w 73440"/>
                  <a:gd name="textAreaTop" fmla="*/ 720 h 34560"/>
                  <a:gd name="textAreaBottom" fmla="*/ 36360 h 34560"/>
                </a:gdLst>
                <a:ahLst/>
                <a:rect l="textAreaLeft" t="textAreaTop" r="textAreaRight" b="textAreaBottom"/>
                <a:pathLst>
                  <a:path w="757" h="359">
                    <a:moveTo>
                      <a:pt x="424" y="0"/>
                    </a:moveTo>
                    <a:cubicBezTo>
                      <a:pt x="333" y="0"/>
                      <a:pt x="238" y="26"/>
                      <a:pt x="180" y="84"/>
                    </a:cubicBezTo>
                    <a:lnTo>
                      <a:pt x="149" y="115"/>
                    </a:lnTo>
                    <a:cubicBezTo>
                      <a:pt x="0" y="263"/>
                      <a:pt x="161" y="359"/>
                      <a:pt x="336" y="359"/>
                    </a:cubicBezTo>
                    <a:cubicBezTo>
                      <a:pt x="426" y="359"/>
                      <a:pt x="521" y="334"/>
                      <a:pt x="578" y="277"/>
                    </a:cubicBezTo>
                    <a:cubicBezTo>
                      <a:pt x="588" y="264"/>
                      <a:pt x="598" y="254"/>
                      <a:pt x="608" y="244"/>
                    </a:cubicBezTo>
                    <a:cubicBezTo>
                      <a:pt x="756" y="95"/>
                      <a:pt x="598" y="0"/>
                      <a:pt x="424" y="0"/>
                    </a:cubicBezTo>
                    <a:close/>
                  </a:path>
                </a:pathLst>
              </a:custGeom>
              <a:solidFill>
                <a:srgbClr val="f6f2f3"/>
              </a:solidFill>
              <a:ln w="0">
                <a:noFill/>
              </a:ln>
            </p:spPr>
            <p:style>
              <a:lnRef idx="0"/>
              <a:fillRef idx="0"/>
              <a:effectRef idx="0"/>
              <a:fontRef idx="minor"/>
            </p:style>
            <p:txBody>
              <a:bodyPr lIns="90000" rIns="90000" tIns="17640" bIns="176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4" name="Google Shape;404;p32"/>
              <p:cNvSpPr/>
              <p:nvPr/>
            </p:nvSpPr>
            <p:spPr>
              <a:xfrm flipV="1" rot="8369400">
                <a:off x="8130600" y="2490480"/>
                <a:ext cx="59400" cy="36720"/>
              </a:xfrm>
              <a:custGeom>
                <a:avLst/>
                <a:gdLst>
                  <a:gd name="textAreaLeft" fmla="*/ 0 w 59400"/>
                  <a:gd name="textAreaRight" fmla="*/ 60480 w 59400"/>
                  <a:gd name="textAreaTop" fmla="*/ 360 h 36720"/>
                  <a:gd name="textAreaBottom" fmla="*/ 37440 h 36720"/>
                </a:gdLst>
                <a:ahLst/>
                <a:rect l="textAreaLeft" t="textAreaTop" r="textAreaRight" b="textAreaBottom"/>
                <a:pathLst>
                  <a:path w="610" h="383">
                    <a:moveTo>
                      <a:pt x="293" y="0"/>
                    </a:moveTo>
                    <a:cubicBezTo>
                      <a:pt x="180" y="0"/>
                      <a:pt x="25" y="86"/>
                      <a:pt x="14" y="209"/>
                    </a:cubicBezTo>
                    <a:cubicBezTo>
                      <a:pt x="1" y="342"/>
                      <a:pt x="147" y="382"/>
                      <a:pt x="250" y="382"/>
                    </a:cubicBezTo>
                    <a:lnTo>
                      <a:pt x="316" y="382"/>
                    </a:lnTo>
                    <a:cubicBezTo>
                      <a:pt x="430" y="382"/>
                      <a:pt x="583" y="296"/>
                      <a:pt x="595" y="173"/>
                    </a:cubicBezTo>
                    <a:cubicBezTo>
                      <a:pt x="609" y="40"/>
                      <a:pt x="463" y="0"/>
                      <a:pt x="359" y="0"/>
                    </a:cubicBezTo>
                    <a:close/>
                  </a:path>
                </a:pathLst>
              </a:custGeom>
              <a:solidFill>
                <a:srgbClr val="f6f2f3"/>
              </a:solidFill>
              <a:ln w="0">
                <a:noFill/>
              </a:ln>
            </p:spPr>
            <p:style>
              <a:lnRef idx="0"/>
              <a:fillRef idx="0"/>
              <a:effectRef idx="0"/>
              <a:fontRef idx="minor"/>
            </p:style>
            <p:txBody>
              <a:bodyPr lIns="90000" rIns="90000" tIns="18360" bIns="183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5" name="Google Shape;405;p32"/>
              <p:cNvSpPr/>
              <p:nvPr/>
            </p:nvSpPr>
            <p:spPr>
              <a:xfrm flipV="1" rot="8369400">
                <a:off x="8497080" y="2580840"/>
                <a:ext cx="87120" cy="24480"/>
              </a:xfrm>
              <a:custGeom>
                <a:avLst/>
                <a:gdLst>
                  <a:gd name="textAreaLeft" fmla="*/ 0 w 87120"/>
                  <a:gd name="textAreaRight" fmla="*/ 88200 w 87120"/>
                  <a:gd name="textAreaTop" fmla="*/ 720 h 24480"/>
                  <a:gd name="textAreaBottom" fmla="*/ 26280 h 24480"/>
                </a:gdLst>
                <a:ahLst/>
                <a:rect l="textAreaLeft" t="textAreaTop" r="textAreaRight" b="textAreaBottom"/>
                <a:pathLst>
                  <a:path w="888" h="254">
                    <a:moveTo>
                      <a:pt x="548" y="1"/>
                    </a:moveTo>
                    <a:cubicBezTo>
                      <a:pt x="379" y="1"/>
                      <a:pt x="0" y="254"/>
                      <a:pt x="339" y="254"/>
                    </a:cubicBezTo>
                    <a:cubicBezTo>
                      <a:pt x="508" y="254"/>
                      <a:pt x="887"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6" name="Google Shape;406;p32"/>
              <p:cNvSpPr/>
              <p:nvPr/>
            </p:nvSpPr>
            <p:spPr>
              <a:xfrm flipV="1" rot="8369400">
                <a:off x="8388360" y="2230200"/>
                <a:ext cx="86760" cy="25920"/>
              </a:xfrm>
              <a:custGeom>
                <a:avLst/>
                <a:gdLst>
                  <a:gd name="textAreaLeft" fmla="*/ 0 w 86760"/>
                  <a:gd name="textAreaRight" fmla="*/ 87840 w 86760"/>
                  <a:gd name="textAreaTop" fmla="*/ 360 h 25920"/>
                  <a:gd name="textAreaBottom" fmla="*/ 26640 h 25920"/>
                </a:gdLst>
                <a:ahLst/>
                <a:rect l="textAreaLeft" t="textAreaTop" r="textAreaRight" b="textAreaBottom"/>
                <a:pathLst>
                  <a:path w="885" h="277">
                    <a:moveTo>
                      <a:pt x="542" y="0"/>
                    </a:moveTo>
                    <a:cubicBezTo>
                      <a:pt x="360" y="0"/>
                      <a:pt x="1" y="276"/>
                      <a:pt x="340" y="276"/>
                    </a:cubicBezTo>
                    <a:cubicBezTo>
                      <a:pt x="526" y="276"/>
                      <a:pt x="884" y="0"/>
                      <a:pt x="542" y="0"/>
                    </a:cubicBezTo>
                    <a:close/>
                  </a:path>
                </a:pathLst>
              </a:custGeom>
              <a:solidFill>
                <a:srgbClr val="f6f2f3"/>
              </a:solidFill>
              <a:ln w="0">
                <a:noFill/>
              </a:ln>
            </p:spPr>
            <p:style>
              <a:lnRef idx="0"/>
              <a:fillRef idx="0"/>
              <a:effectRef idx="0"/>
              <a:fontRef idx="minor"/>
            </p:style>
            <p:txBody>
              <a:bodyPr lIns="90000" rIns="90000" tIns="12960" bIns="129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7" name="Google Shape;407;p32"/>
              <p:cNvSpPr/>
              <p:nvPr/>
            </p:nvSpPr>
            <p:spPr>
              <a:xfrm flipV="1" rot="8369400">
                <a:off x="8245800" y="2211840"/>
                <a:ext cx="86040" cy="29520"/>
              </a:xfrm>
              <a:custGeom>
                <a:avLst/>
                <a:gdLst>
                  <a:gd name="textAreaLeft" fmla="*/ 0 w 86040"/>
                  <a:gd name="textAreaRight" fmla="*/ 87120 w 86040"/>
                  <a:gd name="textAreaTop" fmla="*/ 0 h 29520"/>
                  <a:gd name="textAreaBottom" fmla="*/ 30600 h 29520"/>
                </a:gdLst>
                <a:ahLst/>
                <a:rect l="textAreaLeft" t="textAreaTop" r="textAreaRight" b="textAreaBottom"/>
                <a:pathLst>
                  <a:path w="878" h="307">
                    <a:moveTo>
                      <a:pt x="536" y="1"/>
                    </a:moveTo>
                    <a:cubicBezTo>
                      <a:pt x="332" y="1"/>
                      <a:pt x="1" y="306"/>
                      <a:pt x="343" y="306"/>
                    </a:cubicBezTo>
                    <a:cubicBezTo>
                      <a:pt x="545" y="306"/>
                      <a:pt x="878" y="1"/>
                      <a:pt x="536" y="1"/>
                    </a:cubicBezTo>
                    <a:close/>
                  </a:path>
                </a:pathLst>
              </a:custGeom>
              <a:solidFill>
                <a:srgbClr val="f6f2f3"/>
              </a:solidFill>
              <a:ln w="0">
                <a:noFill/>
              </a:ln>
            </p:spPr>
            <p:style>
              <a:lnRef idx="0"/>
              <a:fillRef idx="0"/>
              <a:effectRef idx="0"/>
              <a:fontRef idx="minor"/>
            </p:style>
            <p:txBody>
              <a:bodyPr lIns="90000" rIns="90000" tIns="15120" bIns="151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8" name="Google Shape;408;p32"/>
              <p:cNvSpPr/>
              <p:nvPr/>
            </p:nvSpPr>
            <p:spPr>
              <a:xfrm flipV="1" rot="8369400">
                <a:off x="8616960" y="2408760"/>
                <a:ext cx="65880" cy="25200"/>
              </a:xfrm>
              <a:custGeom>
                <a:avLst/>
                <a:gdLst>
                  <a:gd name="textAreaLeft" fmla="*/ 0 w 65880"/>
                  <a:gd name="textAreaRight" fmla="*/ 66960 w 65880"/>
                  <a:gd name="textAreaTop" fmla="*/ 720 h 25200"/>
                  <a:gd name="textAreaBottom" fmla="*/ 27000 h 25200"/>
                </a:gdLst>
                <a:ahLst/>
                <a:rect l="textAreaLeft" t="textAreaTop" r="textAreaRight" b="textAreaBottom"/>
                <a:pathLst>
                  <a:path w="675" h="263">
                    <a:moveTo>
                      <a:pt x="406" y="0"/>
                    </a:moveTo>
                    <a:cubicBezTo>
                      <a:pt x="296" y="0"/>
                      <a:pt x="140" y="36"/>
                      <a:pt x="70" y="133"/>
                    </a:cubicBezTo>
                    <a:cubicBezTo>
                      <a:pt x="0" y="229"/>
                      <a:pt x="130" y="263"/>
                      <a:pt x="203" y="263"/>
                    </a:cubicBezTo>
                    <a:lnTo>
                      <a:pt x="269" y="263"/>
                    </a:lnTo>
                    <a:cubicBezTo>
                      <a:pt x="379" y="263"/>
                      <a:pt x="535" y="223"/>
                      <a:pt x="605" y="130"/>
                    </a:cubicBezTo>
                    <a:cubicBezTo>
                      <a:pt x="675" y="33"/>
                      <a:pt x="545" y="0"/>
                      <a:pt x="472" y="0"/>
                    </a:cubicBezTo>
                    <a:close/>
                  </a:path>
                </a:pathLst>
              </a:custGeom>
              <a:solidFill>
                <a:srgbClr val="f6f2f3"/>
              </a:solidFill>
              <a:ln w="0">
                <a:noFill/>
              </a:ln>
            </p:spPr>
            <p:style>
              <a:lnRef idx="0"/>
              <a:fillRef idx="0"/>
              <a:effectRef idx="0"/>
              <a:fontRef idx="minor"/>
            </p:style>
            <p:txBody>
              <a:bodyPr lIns="90000" rIns="90000" tIns="12960" bIns="129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79" name="Google Shape;409;p32"/>
              <p:cNvSpPr/>
              <p:nvPr/>
            </p:nvSpPr>
            <p:spPr>
              <a:xfrm flipV="1" rot="8369400">
                <a:off x="8479800" y="2292840"/>
                <a:ext cx="71640" cy="36720"/>
              </a:xfrm>
              <a:custGeom>
                <a:avLst/>
                <a:gdLst>
                  <a:gd name="textAreaLeft" fmla="*/ 0 w 71640"/>
                  <a:gd name="textAreaRight" fmla="*/ 72720 w 71640"/>
                  <a:gd name="textAreaTop" fmla="*/ 720 h 36720"/>
                  <a:gd name="textAreaBottom" fmla="*/ 38520 h 36720"/>
                </a:gdLst>
                <a:ahLst/>
                <a:rect l="textAreaLeft" t="textAreaTop" r="textAreaRight" b="textAreaBottom"/>
                <a:pathLst>
                  <a:path w="735" h="380">
                    <a:moveTo>
                      <a:pt x="389" y="1"/>
                    </a:moveTo>
                    <a:cubicBezTo>
                      <a:pt x="97" y="1"/>
                      <a:pt x="0" y="380"/>
                      <a:pt x="346" y="380"/>
                    </a:cubicBezTo>
                    <a:cubicBezTo>
                      <a:pt x="638" y="380"/>
                      <a:pt x="735" y="1"/>
                      <a:pt x="389" y="1"/>
                    </a:cubicBezTo>
                    <a:close/>
                  </a:path>
                </a:pathLst>
              </a:custGeom>
              <a:solidFill>
                <a:srgbClr val="f6f2f3"/>
              </a:solidFill>
              <a:ln w="0">
                <a:noFill/>
              </a:ln>
            </p:spPr>
            <p:style>
              <a:lnRef idx="0"/>
              <a:fillRef idx="0"/>
              <a:effectRef idx="0"/>
              <a:fontRef idx="minor"/>
            </p:style>
            <p:txBody>
              <a:bodyPr lIns="90000" rIns="90000" tIns="18720" bIns="1872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280" name="Google Shape;410;p32"/>
            <p:cNvGrpSpPr/>
            <p:nvPr/>
          </p:nvGrpSpPr>
          <p:grpSpPr>
            <a:xfrm>
              <a:off x="7795800" y="2785680"/>
              <a:ext cx="1299960" cy="1272240"/>
              <a:chOff x="7795800" y="2785680"/>
              <a:chExt cx="1299960" cy="1272240"/>
            </a:xfrm>
          </p:grpSpPr>
          <p:sp>
            <p:nvSpPr>
              <p:cNvPr id="281" name="Google Shape;411;p32"/>
              <p:cNvSpPr/>
              <p:nvPr/>
            </p:nvSpPr>
            <p:spPr>
              <a:xfrm flipV="1" rot="8369400">
                <a:off x="7927560" y="3027600"/>
                <a:ext cx="1036440" cy="788040"/>
              </a:xfrm>
              <a:custGeom>
                <a:avLst/>
                <a:gdLst>
                  <a:gd name="textAreaLeft" fmla="*/ 0 w 1036440"/>
                  <a:gd name="textAreaRight" fmla="*/ 1037160 w 1036440"/>
                  <a:gd name="textAreaTop" fmla="*/ -720 h 788040"/>
                  <a:gd name="textAreaBottom" fmla="*/ 788400 h 788040"/>
                </a:gdLst>
                <a:ahLst/>
                <a:rect l="textAreaLeft" t="textAreaTop" r="textAreaRight" b="textAreaBottom"/>
                <a:pathLst>
                  <a:path w="18419" h="16833">
                    <a:moveTo>
                      <a:pt x="12177" y="0"/>
                    </a:moveTo>
                    <a:cubicBezTo>
                      <a:pt x="11648" y="0"/>
                      <a:pt x="11109" y="46"/>
                      <a:pt x="10599" y="46"/>
                    </a:cubicBezTo>
                    <a:cubicBezTo>
                      <a:pt x="10579" y="46"/>
                      <a:pt x="10558" y="46"/>
                      <a:pt x="10538" y="46"/>
                    </a:cubicBezTo>
                    <a:cubicBezTo>
                      <a:pt x="10391" y="45"/>
                      <a:pt x="10250" y="43"/>
                      <a:pt x="10112" y="43"/>
                    </a:cubicBezTo>
                    <a:cubicBezTo>
                      <a:pt x="9632" y="43"/>
                      <a:pt x="9195" y="68"/>
                      <a:pt x="8715" y="262"/>
                    </a:cubicBezTo>
                    <a:cubicBezTo>
                      <a:pt x="8256" y="447"/>
                      <a:pt x="7784" y="577"/>
                      <a:pt x="7306" y="707"/>
                    </a:cubicBezTo>
                    <a:cubicBezTo>
                      <a:pt x="6073" y="1039"/>
                      <a:pt x="5021" y="1344"/>
                      <a:pt x="3911" y="2033"/>
                    </a:cubicBezTo>
                    <a:cubicBezTo>
                      <a:pt x="2246" y="3062"/>
                      <a:pt x="855" y="4763"/>
                      <a:pt x="292" y="6650"/>
                    </a:cubicBezTo>
                    <a:cubicBezTo>
                      <a:pt x="1" y="7637"/>
                      <a:pt x="143" y="8746"/>
                      <a:pt x="143" y="9767"/>
                    </a:cubicBezTo>
                    <a:cubicBezTo>
                      <a:pt x="143" y="10640"/>
                      <a:pt x="117" y="11328"/>
                      <a:pt x="422" y="12145"/>
                    </a:cubicBezTo>
                    <a:cubicBezTo>
                      <a:pt x="801" y="13168"/>
                      <a:pt x="1482" y="13643"/>
                      <a:pt x="2176" y="14444"/>
                    </a:cubicBezTo>
                    <a:cubicBezTo>
                      <a:pt x="2652" y="14992"/>
                      <a:pt x="3083" y="15451"/>
                      <a:pt x="3665" y="15882"/>
                    </a:cubicBezTo>
                    <a:cubicBezTo>
                      <a:pt x="4306" y="16414"/>
                      <a:pt x="5631" y="16763"/>
                      <a:pt x="6744" y="16763"/>
                    </a:cubicBezTo>
                    <a:cubicBezTo>
                      <a:pt x="7524" y="16763"/>
                      <a:pt x="8354" y="16832"/>
                      <a:pt x="9165" y="16832"/>
                    </a:cubicBezTo>
                    <a:cubicBezTo>
                      <a:pt x="9611" y="16832"/>
                      <a:pt x="10052" y="16811"/>
                      <a:pt x="10475" y="16746"/>
                    </a:cubicBezTo>
                    <a:cubicBezTo>
                      <a:pt x="11206" y="16633"/>
                      <a:pt x="12077" y="16225"/>
                      <a:pt x="12731" y="15896"/>
                    </a:cubicBezTo>
                    <a:cubicBezTo>
                      <a:pt x="13538" y="15487"/>
                      <a:pt x="14352" y="15025"/>
                      <a:pt x="15119" y="14547"/>
                    </a:cubicBezTo>
                    <a:cubicBezTo>
                      <a:pt x="16150" y="13902"/>
                      <a:pt x="17063" y="13221"/>
                      <a:pt x="17758" y="12198"/>
                    </a:cubicBezTo>
                    <a:cubicBezTo>
                      <a:pt x="18389" y="11262"/>
                      <a:pt x="18399" y="10368"/>
                      <a:pt x="18402" y="9275"/>
                    </a:cubicBezTo>
                    <a:cubicBezTo>
                      <a:pt x="18419" y="6633"/>
                      <a:pt x="17798" y="4102"/>
                      <a:pt x="15970" y="2108"/>
                    </a:cubicBezTo>
                    <a:cubicBezTo>
                      <a:pt x="15233" y="1305"/>
                      <a:pt x="14279" y="291"/>
                      <a:pt x="13163" y="79"/>
                    </a:cubicBezTo>
                    <a:cubicBezTo>
                      <a:pt x="12845" y="19"/>
                      <a:pt x="12513" y="0"/>
                      <a:pt x="12177" y="0"/>
                    </a:cubicBez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82" name="Google Shape;412;p32"/>
              <p:cNvSpPr/>
              <p:nvPr/>
            </p:nvSpPr>
            <p:spPr>
              <a:xfrm flipV="1" rot="8369400">
                <a:off x="8638200" y="3113280"/>
                <a:ext cx="59400" cy="37800"/>
              </a:xfrm>
              <a:custGeom>
                <a:avLst/>
                <a:gdLst>
                  <a:gd name="textAreaLeft" fmla="*/ 0 w 59400"/>
                  <a:gd name="textAreaRight" fmla="*/ 60480 w 59400"/>
                  <a:gd name="textAreaTop" fmla="*/ -360 h 37800"/>
                  <a:gd name="textAreaBottom" fmla="*/ 38520 h 37800"/>
                </a:gdLst>
                <a:ahLst/>
                <a:rect l="textAreaLeft" t="textAreaTop" r="textAreaRight" b="textAreaBottom"/>
                <a:pathLst>
                  <a:path w="609" h="393">
                    <a:moveTo>
                      <a:pt x="293" y="1"/>
                    </a:moveTo>
                    <a:cubicBezTo>
                      <a:pt x="177" y="1"/>
                      <a:pt x="24" y="90"/>
                      <a:pt x="14" y="213"/>
                    </a:cubicBezTo>
                    <a:cubicBezTo>
                      <a:pt x="1" y="349"/>
                      <a:pt x="147" y="392"/>
                      <a:pt x="250" y="392"/>
                    </a:cubicBezTo>
                    <a:lnTo>
                      <a:pt x="316" y="392"/>
                    </a:lnTo>
                    <a:cubicBezTo>
                      <a:pt x="433" y="392"/>
                      <a:pt x="586" y="303"/>
                      <a:pt x="595" y="180"/>
                    </a:cubicBezTo>
                    <a:cubicBezTo>
                      <a:pt x="609" y="44"/>
                      <a:pt x="463" y="1"/>
                      <a:pt x="359"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83" name="Google Shape;413;p32"/>
              <p:cNvSpPr/>
              <p:nvPr/>
            </p:nvSpPr>
            <p:spPr>
              <a:xfrm flipV="1" rot="8369400">
                <a:off x="8440200" y="3191400"/>
                <a:ext cx="87120" cy="24120"/>
              </a:xfrm>
              <a:custGeom>
                <a:avLst/>
                <a:gdLst>
                  <a:gd name="textAreaLeft" fmla="*/ 0 w 87120"/>
                  <a:gd name="textAreaRight" fmla="*/ 88200 w 87120"/>
                  <a:gd name="textAreaTop" fmla="*/ -720 h 24120"/>
                  <a:gd name="textAreaBottom" fmla="*/ 24480 h 24120"/>
                </a:gdLst>
                <a:ahLst/>
                <a:rect l="textAreaLeft" t="textAreaTop" r="textAreaRight" b="textAreaBottom"/>
                <a:pathLst>
                  <a:path w="891" h="250">
                    <a:moveTo>
                      <a:pt x="548" y="1"/>
                    </a:moveTo>
                    <a:cubicBezTo>
                      <a:pt x="382" y="1"/>
                      <a:pt x="0" y="249"/>
                      <a:pt x="343" y="249"/>
                    </a:cubicBezTo>
                    <a:cubicBezTo>
                      <a:pt x="508" y="249"/>
                      <a:pt x="890"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84" name="Google Shape;414;p32"/>
              <p:cNvSpPr/>
              <p:nvPr/>
            </p:nvSpPr>
            <p:spPr>
              <a:xfrm flipV="1" rot="8369400">
                <a:off x="8732880" y="3254040"/>
                <a:ext cx="65520" cy="28080"/>
              </a:xfrm>
              <a:custGeom>
                <a:avLst/>
                <a:gdLst>
                  <a:gd name="textAreaLeft" fmla="*/ 0 w 65520"/>
                  <a:gd name="textAreaRight" fmla="*/ 66600 w 65520"/>
                  <a:gd name="textAreaTop" fmla="*/ 720 h 28080"/>
                  <a:gd name="textAreaBottom" fmla="*/ 29880 h 28080"/>
                </a:gdLst>
                <a:ahLst/>
                <a:rect l="textAreaLeft" t="textAreaTop" r="textAreaRight" b="textAreaBottom"/>
                <a:pathLst>
                  <a:path w="668" h="297">
                    <a:moveTo>
                      <a:pt x="399" y="0"/>
                    </a:moveTo>
                    <a:cubicBezTo>
                      <a:pt x="286" y="0"/>
                      <a:pt x="129" y="37"/>
                      <a:pt x="63" y="140"/>
                    </a:cubicBezTo>
                    <a:cubicBezTo>
                      <a:pt x="0" y="243"/>
                      <a:pt x="116" y="296"/>
                      <a:pt x="203" y="296"/>
                    </a:cubicBezTo>
                    <a:lnTo>
                      <a:pt x="269" y="296"/>
                    </a:lnTo>
                    <a:cubicBezTo>
                      <a:pt x="382" y="296"/>
                      <a:pt x="538" y="259"/>
                      <a:pt x="605" y="157"/>
                    </a:cubicBezTo>
                    <a:cubicBezTo>
                      <a:pt x="668" y="57"/>
                      <a:pt x="551" y="0"/>
                      <a:pt x="465" y="0"/>
                    </a:cubicBezTo>
                    <a:close/>
                  </a:path>
                </a:pathLst>
              </a:custGeom>
              <a:solidFill>
                <a:srgbClr val="f6f2f3"/>
              </a:solidFill>
              <a:ln w="0">
                <a:noFill/>
              </a:ln>
            </p:spPr>
            <p:style>
              <a:lnRef idx="0"/>
              <a:fillRef idx="0"/>
              <a:effectRef idx="0"/>
              <a:fontRef idx="minor"/>
            </p:style>
            <p:txBody>
              <a:bodyPr lIns="90000" rIns="90000" tIns="14400" bIns="144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85" name="Google Shape;415;p32"/>
              <p:cNvSpPr/>
              <p:nvPr/>
            </p:nvSpPr>
            <p:spPr>
              <a:xfrm flipV="1" rot="8369400">
                <a:off x="8584200" y="3275640"/>
                <a:ext cx="71640" cy="37800"/>
              </a:xfrm>
              <a:custGeom>
                <a:avLst/>
                <a:gdLst>
                  <a:gd name="textAreaLeft" fmla="*/ 0 w 71640"/>
                  <a:gd name="textAreaRight" fmla="*/ 72720 w 71640"/>
                  <a:gd name="textAreaTop" fmla="*/ -720 h 37800"/>
                  <a:gd name="textAreaBottom" fmla="*/ 38160 h 37800"/>
                </a:gdLst>
                <a:ahLst/>
                <a:rect l="textAreaLeft" t="textAreaTop" r="textAreaRight" b="textAreaBottom"/>
                <a:pathLst>
                  <a:path w="732" h="393">
                    <a:moveTo>
                      <a:pt x="386" y="1"/>
                    </a:moveTo>
                    <a:cubicBezTo>
                      <a:pt x="91" y="1"/>
                      <a:pt x="1" y="393"/>
                      <a:pt x="346" y="393"/>
                    </a:cubicBezTo>
                    <a:cubicBezTo>
                      <a:pt x="645" y="393"/>
                      <a:pt x="732" y="1"/>
                      <a:pt x="386"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86" name="Google Shape;416;p32"/>
              <p:cNvSpPr/>
              <p:nvPr/>
            </p:nvSpPr>
            <p:spPr>
              <a:xfrm flipV="1" rot="8369400">
                <a:off x="8299800" y="3125880"/>
                <a:ext cx="59400" cy="20880"/>
              </a:xfrm>
              <a:custGeom>
                <a:avLst/>
                <a:gdLst>
                  <a:gd name="textAreaLeft" fmla="*/ 0 w 59400"/>
                  <a:gd name="textAreaRight" fmla="*/ 60480 w 59400"/>
                  <a:gd name="textAreaTop" fmla="*/ 720 h 20880"/>
                  <a:gd name="textAreaBottom" fmla="*/ 22680 h 20880"/>
                </a:gdLst>
                <a:ahLst/>
                <a:rect l="textAreaLeft" t="textAreaTop" r="textAreaRight" b="textAreaBottom"/>
                <a:pathLst>
                  <a:path w="606" h="220">
                    <a:moveTo>
                      <a:pt x="433" y="1"/>
                    </a:moveTo>
                    <a:cubicBezTo>
                      <a:pt x="310" y="1"/>
                      <a:pt x="177" y="27"/>
                      <a:pt x="74" y="97"/>
                    </a:cubicBezTo>
                    <a:cubicBezTo>
                      <a:pt x="1" y="150"/>
                      <a:pt x="1" y="220"/>
                      <a:pt x="107" y="220"/>
                    </a:cubicBezTo>
                    <a:lnTo>
                      <a:pt x="174" y="220"/>
                    </a:lnTo>
                    <a:cubicBezTo>
                      <a:pt x="296" y="220"/>
                      <a:pt x="429" y="194"/>
                      <a:pt x="532" y="124"/>
                    </a:cubicBezTo>
                    <a:cubicBezTo>
                      <a:pt x="606" y="70"/>
                      <a:pt x="606" y="1"/>
                      <a:pt x="499" y="1"/>
                    </a:cubicBezTo>
                    <a:close/>
                  </a:path>
                </a:pathLst>
              </a:custGeom>
              <a:solidFill>
                <a:srgbClr val="f6f2f3"/>
              </a:solidFill>
              <a:ln w="0">
                <a:noFill/>
              </a:ln>
            </p:spPr>
            <p:style>
              <a:lnRef idx="0"/>
              <a:fillRef idx="0"/>
              <a:effectRef idx="0"/>
              <a:fontRef idx="minor"/>
            </p:style>
            <p:txBody>
              <a:bodyPr lIns="90000" rIns="90000" tIns="10800" bIns="108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87" name="Google Shape;417;p32"/>
              <p:cNvSpPr/>
              <p:nvPr/>
            </p:nvSpPr>
            <p:spPr>
              <a:xfrm flipV="1" rot="8369400">
                <a:off x="8263080" y="3711600"/>
                <a:ext cx="85320" cy="32760"/>
              </a:xfrm>
              <a:custGeom>
                <a:avLst/>
                <a:gdLst>
                  <a:gd name="textAreaLeft" fmla="*/ 0 w 85320"/>
                  <a:gd name="textAreaRight" fmla="*/ 86400 w 85320"/>
                  <a:gd name="textAreaTop" fmla="*/ -360 h 32760"/>
                  <a:gd name="textAreaBottom" fmla="*/ 33480 h 32760"/>
                </a:gdLst>
                <a:ahLst/>
                <a:rect l="textAreaLeft" t="textAreaTop" r="textAreaRight" b="textAreaBottom"/>
                <a:pathLst>
                  <a:path w="871" h="346">
                    <a:moveTo>
                      <a:pt x="529" y="0"/>
                    </a:moveTo>
                    <a:cubicBezTo>
                      <a:pt x="300" y="0"/>
                      <a:pt x="1" y="345"/>
                      <a:pt x="343" y="345"/>
                    </a:cubicBezTo>
                    <a:cubicBezTo>
                      <a:pt x="572" y="345"/>
                      <a:pt x="871" y="0"/>
                      <a:pt x="529" y="0"/>
                    </a:cubicBezTo>
                    <a:close/>
                  </a:path>
                </a:pathLst>
              </a:custGeom>
              <a:solidFill>
                <a:srgbClr val="f6f2f3"/>
              </a:solidFill>
              <a:ln w="0">
                <a:noFill/>
              </a:ln>
            </p:spPr>
            <p:style>
              <a:lnRef idx="0"/>
              <a:fillRef idx="0"/>
              <a:effectRef idx="0"/>
              <a:fontRef idx="minor"/>
            </p:style>
            <p:txBody>
              <a:bodyPr lIns="90000" rIns="90000" tIns="16920" bIns="169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88" name="Google Shape;418;p32"/>
              <p:cNvSpPr/>
              <p:nvPr/>
            </p:nvSpPr>
            <p:spPr>
              <a:xfrm flipV="1" rot="8369400">
                <a:off x="8352000" y="3528000"/>
                <a:ext cx="86760" cy="23760"/>
              </a:xfrm>
              <a:custGeom>
                <a:avLst/>
                <a:gdLst>
                  <a:gd name="textAreaLeft" fmla="*/ 0 w 86760"/>
                  <a:gd name="textAreaRight" fmla="*/ 87840 w 86760"/>
                  <a:gd name="textAreaTop" fmla="*/ 360 h 23760"/>
                  <a:gd name="textAreaBottom" fmla="*/ 24480 h 23760"/>
                </a:gdLst>
                <a:ahLst/>
                <a:rect l="textAreaLeft" t="textAreaTop" r="textAreaRight" b="textAreaBottom"/>
                <a:pathLst>
                  <a:path w="887" h="254">
                    <a:moveTo>
                      <a:pt x="548" y="1"/>
                    </a:moveTo>
                    <a:cubicBezTo>
                      <a:pt x="379" y="1"/>
                      <a:pt x="0" y="254"/>
                      <a:pt x="339" y="254"/>
                    </a:cubicBezTo>
                    <a:cubicBezTo>
                      <a:pt x="505" y="254"/>
                      <a:pt x="887" y="1"/>
                      <a:pt x="548" y="1"/>
                    </a:cubicBezTo>
                    <a:close/>
                  </a:path>
                </a:pathLst>
              </a:custGeom>
              <a:solidFill>
                <a:srgbClr val="f6f2f3"/>
              </a:solidFill>
              <a:ln w="0">
                <a:noFill/>
              </a:ln>
            </p:spPr>
            <p:style>
              <a:lnRef idx="0"/>
              <a:fillRef idx="0"/>
              <a:effectRef idx="0"/>
              <a:fontRef idx="minor"/>
            </p:style>
            <p:txBody>
              <a:bodyPr lIns="90000" rIns="90000" tIns="11880" bIns="118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89" name="Google Shape;419;p32"/>
              <p:cNvSpPr/>
              <p:nvPr/>
            </p:nvSpPr>
            <p:spPr>
              <a:xfrm flipV="1" rot="8369400">
                <a:off x="8148960" y="3416760"/>
                <a:ext cx="73440" cy="34560"/>
              </a:xfrm>
              <a:custGeom>
                <a:avLst/>
                <a:gdLst>
                  <a:gd name="textAreaLeft" fmla="*/ 0 w 73440"/>
                  <a:gd name="textAreaRight" fmla="*/ 74520 w 73440"/>
                  <a:gd name="textAreaTop" fmla="*/ 720 h 34560"/>
                  <a:gd name="textAreaBottom" fmla="*/ 36360 h 34560"/>
                </a:gdLst>
                <a:ahLst/>
                <a:rect l="textAreaLeft" t="textAreaTop" r="textAreaRight" b="textAreaBottom"/>
                <a:pathLst>
                  <a:path w="757" h="359">
                    <a:moveTo>
                      <a:pt x="424" y="0"/>
                    </a:moveTo>
                    <a:cubicBezTo>
                      <a:pt x="333" y="0"/>
                      <a:pt x="238" y="26"/>
                      <a:pt x="180" y="84"/>
                    </a:cubicBezTo>
                    <a:lnTo>
                      <a:pt x="149" y="115"/>
                    </a:lnTo>
                    <a:cubicBezTo>
                      <a:pt x="0" y="263"/>
                      <a:pt x="161" y="359"/>
                      <a:pt x="336" y="359"/>
                    </a:cubicBezTo>
                    <a:cubicBezTo>
                      <a:pt x="426" y="359"/>
                      <a:pt x="521" y="334"/>
                      <a:pt x="578" y="277"/>
                    </a:cubicBezTo>
                    <a:cubicBezTo>
                      <a:pt x="588" y="264"/>
                      <a:pt x="598" y="254"/>
                      <a:pt x="608" y="244"/>
                    </a:cubicBezTo>
                    <a:cubicBezTo>
                      <a:pt x="756" y="95"/>
                      <a:pt x="598" y="0"/>
                      <a:pt x="424" y="0"/>
                    </a:cubicBezTo>
                    <a:close/>
                  </a:path>
                </a:pathLst>
              </a:custGeom>
              <a:solidFill>
                <a:srgbClr val="f6f2f3"/>
              </a:solidFill>
              <a:ln w="0">
                <a:noFill/>
              </a:ln>
            </p:spPr>
            <p:style>
              <a:lnRef idx="0"/>
              <a:fillRef idx="0"/>
              <a:effectRef idx="0"/>
              <a:fontRef idx="minor"/>
            </p:style>
            <p:txBody>
              <a:bodyPr lIns="90000" rIns="90000" tIns="17640" bIns="176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90" name="Google Shape;420;p32"/>
              <p:cNvSpPr/>
              <p:nvPr/>
            </p:nvSpPr>
            <p:spPr>
              <a:xfrm flipV="1" rot="8369400">
                <a:off x="8130600" y="3617280"/>
                <a:ext cx="59400" cy="36720"/>
              </a:xfrm>
              <a:custGeom>
                <a:avLst/>
                <a:gdLst>
                  <a:gd name="textAreaLeft" fmla="*/ 0 w 59400"/>
                  <a:gd name="textAreaRight" fmla="*/ 60480 w 59400"/>
                  <a:gd name="textAreaTop" fmla="*/ 360 h 36720"/>
                  <a:gd name="textAreaBottom" fmla="*/ 37440 h 36720"/>
                </a:gdLst>
                <a:ahLst/>
                <a:rect l="textAreaLeft" t="textAreaTop" r="textAreaRight" b="textAreaBottom"/>
                <a:pathLst>
                  <a:path w="610" h="383">
                    <a:moveTo>
                      <a:pt x="293" y="0"/>
                    </a:moveTo>
                    <a:cubicBezTo>
                      <a:pt x="180" y="0"/>
                      <a:pt x="25" y="86"/>
                      <a:pt x="14" y="209"/>
                    </a:cubicBezTo>
                    <a:cubicBezTo>
                      <a:pt x="1" y="342"/>
                      <a:pt x="147" y="382"/>
                      <a:pt x="250" y="382"/>
                    </a:cubicBezTo>
                    <a:lnTo>
                      <a:pt x="316" y="382"/>
                    </a:lnTo>
                    <a:cubicBezTo>
                      <a:pt x="430" y="382"/>
                      <a:pt x="583" y="296"/>
                      <a:pt x="595" y="173"/>
                    </a:cubicBezTo>
                    <a:cubicBezTo>
                      <a:pt x="609" y="40"/>
                      <a:pt x="463" y="0"/>
                      <a:pt x="359" y="0"/>
                    </a:cubicBezTo>
                    <a:close/>
                  </a:path>
                </a:pathLst>
              </a:custGeom>
              <a:solidFill>
                <a:srgbClr val="f6f2f3"/>
              </a:solidFill>
              <a:ln w="0">
                <a:noFill/>
              </a:ln>
            </p:spPr>
            <p:style>
              <a:lnRef idx="0"/>
              <a:fillRef idx="0"/>
              <a:effectRef idx="0"/>
              <a:fontRef idx="minor"/>
            </p:style>
            <p:txBody>
              <a:bodyPr lIns="90000" rIns="90000" tIns="18360" bIns="183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91" name="Google Shape;421;p32"/>
              <p:cNvSpPr/>
              <p:nvPr/>
            </p:nvSpPr>
            <p:spPr>
              <a:xfrm flipV="1" rot="8369400">
                <a:off x="8497080" y="3707640"/>
                <a:ext cx="87120" cy="24480"/>
              </a:xfrm>
              <a:custGeom>
                <a:avLst/>
                <a:gdLst>
                  <a:gd name="textAreaLeft" fmla="*/ 0 w 87120"/>
                  <a:gd name="textAreaRight" fmla="*/ 88200 w 87120"/>
                  <a:gd name="textAreaTop" fmla="*/ 720 h 24480"/>
                  <a:gd name="textAreaBottom" fmla="*/ 26280 h 24480"/>
                </a:gdLst>
                <a:ahLst/>
                <a:rect l="textAreaLeft" t="textAreaTop" r="textAreaRight" b="textAreaBottom"/>
                <a:pathLst>
                  <a:path w="888" h="254">
                    <a:moveTo>
                      <a:pt x="548" y="1"/>
                    </a:moveTo>
                    <a:cubicBezTo>
                      <a:pt x="379" y="1"/>
                      <a:pt x="0" y="254"/>
                      <a:pt x="339" y="254"/>
                    </a:cubicBezTo>
                    <a:cubicBezTo>
                      <a:pt x="508" y="254"/>
                      <a:pt x="887"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92" name="Google Shape;422;p32"/>
              <p:cNvSpPr/>
              <p:nvPr/>
            </p:nvSpPr>
            <p:spPr>
              <a:xfrm flipV="1" rot="8369400">
                <a:off x="8388360" y="3357000"/>
                <a:ext cx="86760" cy="25920"/>
              </a:xfrm>
              <a:custGeom>
                <a:avLst/>
                <a:gdLst>
                  <a:gd name="textAreaLeft" fmla="*/ 0 w 86760"/>
                  <a:gd name="textAreaRight" fmla="*/ 87840 w 86760"/>
                  <a:gd name="textAreaTop" fmla="*/ 360 h 25920"/>
                  <a:gd name="textAreaBottom" fmla="*/ 26640 h 25920"/>
                </a:gdLst>
                <a:ahLst/>
                <a:rect l="textAreaLeft" t="textAreaTop" r="textAreaRight" b="textAreaBottom"/>
                <a:pathLst>
                  <a:path w="885" h="277">
                    <a:moveTo>
                      <a:pt x="542" y="0"/>
                    </a:moveTo>
                    <a:cubicBezTo>
                      <a:pt x="360" y="0"/>
                      <a:pt x="1" y="276"/>
                      <a:pt x="340" y="276"/>
                    </a:cubicBezTo>
                    <a:cubicBezTo>
                      <a:pt x="526" y="276"/>
                      <a:pt x="884" y="0"/>
                      <a:pt x="542" y="0"/>
                    </a:cubicBezTo>
                    <a:close/>
                  </a:path>
                </a:pathLst>
              </a:custGeom>
              <a:solidFill>
                <a:srgbClr val="f6f2f3"/>
              </a:solidFill>
              <a:ln w="0">
                <a:noFill/>
              </a:ln>
            </p:spPr>
            <p:style>
              <a:lnRef idx="0"/>
              <a:fillRef idx="0"/>
              <a:effectRef idx="0"/>
              <a:fontRef idx="minor"/>
            </p:style>
            <p:txBody>
              <a:bodyPr lIns="90000" rIns="90000" tIns="12960" bIns="129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93" name="Google Shape;423;p32"/>
              <p:cNvSpPr/>
              <p:nvPr/>
            </p:nvSpPr>
            <p:spPr>
              <a:xfrm flipV="1" rot="8369400">
                <a:off x="8245800" y="3338640"/>
                <a:ext cx="86040" cy="29520"/>
              </a:xfrm>
              <a:custGeom>
                <a:avLst/>
                <a:gdLst>
                  <a:gd name="textAreaLeft" fmla="*/ 0 w 86040"/>
                  <a:gd name="textAreaRight" fmla="*/ 87120 w 86040"/>
                  <a:gd name="textAreaTop" fmla="*/ 0 h 29520"/>
                  <a:gd name="textAreaBottom" fmla="*/ 30600 h 29520"/>
                </a:gdLst>
                <a:ahLst/>
                <a:rect l="textAreaLeft" t="textAreaTop" r="textAreaRight" b="textAreaBottom"/>
                <a:pathLst>
                  <a:path w="878" h="307">
                    <a:moveTo>
                      <a:pt x="536" y="1"/>
                    </a:moveTo>
                    <a:cubicBezTo>
                      <a:pt x="332" y="1"/>
                      <a:pt x="1" y="306"/>
                      <a:pt x="343" y="306"/>
                    </a:cubicBezTo>
                    <a:cubicBezTo>
                      <a:pt x="545" y="306"/>
                      <a:pt x="878" y="1"/>
                      <a:pt x="536" y="1"/>
                    </a:cubicBezTo>
                    <a:close/>
                  </a:path>
                </a:pathLst>
              </a:custGeom>
              <a:solidFill>
                <a:srgbClr val="f6f2f3"/>
              </a:solidFill>
              <a:ln w="0">
                <a:noFill/>
              </a:ln>
            </p:spPr>
            <p:style>
              <a:lnRef idx="0"/>
              <a:fillRef idx="0"/>
              <a:effectRef idx="0"/>
              <a:fontRef idx="minor"/>
            </p:style>
            <p:txBody>
              <a:bodyPr lIns="90000" rIns="90000" tIns="15120" bIns="151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94" name="Google Shape;424;p32"/>
              <p:cNvSpPr/>
              <p:nvPr/>
            </p:nvSpPr>
            <p:spPr>
              <a:xfrm flipV="1" rot="8369400">
                <a:off x="8616960" y="3535560"/>
                <a:ext cx="65880" cy="25200"/>
              </a:xfrm>
              <a:custGeom>
                <a:avLst/>
                <a:gdLst>
                  <a:gd name="textAreaLeft" fmla="*/ 0 w 65880"/>
                  <a:gd name="textAreaRight" fmla="*/ 66960 w 65880"/>
                  <a:gd name="textAreaTop" fmla="*/ 720 h 25200"/>
                  <a:gd name="textAreaBottom" fmla="*/ 27000 h 25200"/>
                </a:gdLst>
                <a:ahLst/>
                <a:rect l="textAreaLeft" t="textAreaTop" r="textAreaRight" b="textAreaBottom"/>
                <a:pathLst>
                  <a:path w="675" h="263">
                    <a:moveTo>
                      <a:pt x="406" y="0"/>
                    </a:moveTo>
                    <a:cubicBezTo>
                      <a:pt x="296" y="0"/>
                      <a:pt x="140" y="36"/>
                      <a:pt x="70" y="133"/>
                    </a:cubicBezTo>
                    <a:cubicBezTo>
                      <a:pt x="0" y="229"/>
                      <a:pt x="130" y="263"/>
                      <a:pt x="203" y="263"/>
                    </a:cubicBezTo>
                    <a:lnTo>
                      <a:pt x="269" y="263"/>
                    </a:lnTo>
                    <a:cubicBezTo>
                      <a:pt x="379" y="263"/>
                      <a:pt x="535" y="223"/>
                      <a:pt x="605" y="130"/>
                    </a:cubicBezTo>
                    <a:cubicBezTo>
                      <a:pt x="675" y="33"/>
                      <a:pt x="545" y="0"/>
                      <a:pt x="472" y="0"/>
                    </a:cubicBezTo>
                    <a:close/>
                  </a:path>
                </a:pathLst>
              </a:custGeom>
              <a:solidFill>
                <a:srgbClr val="f6f2f3"/>
              </a:solidFill>
              <a:ln w="0">
                <a:noFill/>
              </a:ln>
            </p:spPr>
            <p:style>
              <a:lnRef idx="0"/>
              <a:fillRef idx="0"/>
              <a:effectRef idx="0"/>
              <a:fontRef idx="minor"/>
            </p:style>
            <p:txBody>
              <a:bodyPr lIns="90000" rIns="90000" tIns="12960" bIns="129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95" name="Google Shape;425;p32"/>
              <p:cNvSpPr/>
              <p:nvPr/>
            </p:nvSpPr>
            <p:spPr>
              <a:xfrm flipV="1" rot="8369400">
                <a:off x="8479800" y="3419280"/>
                <a:ext cx="71640" cy="36720"/>
              </a:xfrm>
              <a:custGeom>
                <a:avLst/>
                <a:gdLst>
                  <a:gd name="textAreaLeft" fmla="*/ 0 w 71640"/>
                  <a:gd name="textAreaRight" fmla="*/ 72720 w 71640"/>
                  <a:gd name="textAreaTop" fmla="*/ 720 h 36720"/>
                  <a:gd name="textAreaBottom" fmla="*/ 38520 h 36720"/>
                </a:gdLst>
                <a:ahLst/>
                <a:rect l="textAreaLeft" t="textAreaTop" r="textAreaRight" b="textAreaBottom"/>
                <a:pathLst>
                  <a:path w="735" h="380">
                    <a:moveTo>
                      <a:pt x="389" y="1"/>
                    </a:moveTo>
                    <a:cubicBezTo>
                      <a:pt x="97" y="1"/>
                      <a:pt x="0" y="380"/>
                      <a:pt x="346" y="380"/>
                    </a:cubicBezTo>
                    <a:cubicBezTo>
                      <a:pt x="638" y="380"/>
                      <a:pt x="735" y="1"/>
                      <a:pt x="389" y="1"/>
                    </a:cubicBezTo>
                    <a:close/>
                  </a:path>
                </a:pathLst>
              </a:custGeom>
              <a:solidFill>
                <a:srgbClr val="f6f2f3"/>
              </a:solidFill>
              <a:ln w="0">
                <a:noFill/>
              </a:ln>
            </p:spPr>
            <p:style>
              <a:lnRef idx="0"/>
              <a:fillRef idx="0"/>
              <a:effectRef idx="0"/>
              <a:fontRef idx="minor"/>
            </p:style>
            <p:txBody>
              <a:bodyPr lIns="90000" rIns="90000" tIns="18720" bIns="1872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296" name="Google Shape;426;p32"/>
            <p:cNvGrpSpPr/>
            <p:nvPr/>
          </p:nvGrpSpPr>
          <p:grpSpPr>
            <a:xfrm>
              <a:off x="6596280" y="1143720"/>
              <a:ext cx="1300320" cy="1272600"/>
              <a:chOff x="6596280" y="1143720"/>
              <a:chExt cx="1300320" cy="1272600"/>
            </a:xfrm>
          </p:grpSpPr>
          <p:sp>
            <p:nvSpPr>
              <p:cNvPr id="297" name="Google Shape;427;p32"/>
              <p:cNvSpPr/>
              <p:nvPr/>
            </p:nvSpPr>
            <p:spPr>
              <a:xfrm rot="2430600">
                <a:off x="6727680" y="1386000"/>
                <a:ext cx="1036800" cy="788040"/>
              </a:xfrm>
              <a:custGeom>
                <a:avLst/>
                <a:gdLst>
                  <a:gd name="textAreaLeft" fmla="*/ 0 w 1036800"/>
                  <a:gd name="textAreaRight" fmla="*/ 1037880 w 1036800"/>
                  <a:gd name="textAreaTop" fmla="*/ 0 h 788040"/>
                  <a:gd name="textAreaBottom" fmla="*/ 789120 h 788040"/>
                </a:gdLst>
                <a:ahLst/>
                <a:rect l="textAreaLeft" t="textAreaTop" r="textAreaRight" b="textAreaBottom"/>
                <a:pathLst>
                  <a:path w="18419" h="16833">
                    <a:moveTo>
                      <a:pt x="12177" y="0"/>
                    </a:moveTo>
                    <a:cubicBezTo>
                      <a:pt x="11648" y="0"/>
                      <a:pt x="11109" y="46"/>
                      <a:pt x="10599" y="46"/>
                    </a:cubicBezTo>
                    <a:cubicBezTo>
                      <a:pt x="10579" y="46"/>
                      <a:pt x="10558" y="46"/>
                      <a:pt x="10538" y="46"/>
                    </a:cubicBezTo>
                    <a:cubicBezTo>
                      <a:pt x="10391" y="45"/>
                      <a:pt x="10250" y="43"/>
                      <a:pt x="10112" y="43"/>
                    </a:cubicBezTo>
                    <a:cubicBezTo>
                      <a:pt x="9632" y="43"/>
                      <a:pt x="9195" y="68"/>
                      <a:pt x="8715" y="262"/>
                    </a:cubicBezTo>
                    <a:cubicBezTo>
                      <a:pt x="8256" y="447"/>
                      <a:pt x="7784" y="577"/>
                      <a:pt x="7306" y="707"/>
                    </a:cubicBezTo>
                    <a:cubicBezTo>
                      <a:pt x="6073" y="1039"/>
                      <a:pt x="5021" y="1344"/>
                      <a:pt x="3911" y="2033"/>
                    </a:cubicBezTo>
                    <a:cubicBezTo>
                      <a:pt x="2246" y="3062"/>
                      <a:pt x="855" y="4763"/>
                      <a:pt x="292" y="6650"/>
                    </a:cubicBezTo>
                    <a:cubicBezTo>
                      <a:pt x="1" y="7637"/>
                      <a:pt x="143" y="8746"/>
                      <a:pt x="143" y="9767"/>
                    </a:cubicBezTo>
                    <a:cubicBezTo>
                      <a:pt x="143" y="10640"/>
                      <a:pt x="117" y="11328"/>
                      <a:pt x="422" y="12145"/>
                    </a:cubicBezTo>
                    <a:cubicBezTo>
                      <a:pt x="801" y="13168"/>
                      <a:pt x="1482" y="13643"/>
                      <a:pt x="2176" y="14444"/>
                    </a:cubicBezTo>
                    <a:cubicBezTo>
                      <a:pt x="2652" y="14992"/>
                      <a:pt x="3083" y="15451"/>
                      <a:pt x="3665" y="15882"/>
                    </a:cubicBezTo>
                    <a:cubicBezTo>
                      <a:pt x="4306" y="16414"/>
                      <a:pt x="5631" y="16763"/>
                      <a:pt x="6744" y="16763"/>
                    </a:cubicBezTo>
                    <a:cubicBezTo>
                      <a:pt x="7524" y="16763"/>
                      <a:pt x="8354" y="16832"/>
                      <a:pt x="9165" y="16832"/>
                    </a:cubicBezTo>
                    <a:cubicBezTo>
                      <a:pt x="9611" y="16832"/>
                      <a:pt x="10052" y="16811"/>
                      <a:pt x="10475" y="16746"/>
                    </a:cubicBezTo>
                    <a:cubicBezTo>
                      <a:pt x="11206" y="16633"/>
                      <a:pt x="12077" y="16225"/>
                      <a:pt x="12731" y="15896"/>
                    </a:cubicBezTo>
                    <a:cubicBezTo>
                      <a:pt x="13538" y="15487"/>
                      <a:pt x="14352" y="15025"/>
                      <a:pt x="15119" y="14547"/>
                    </a:cubicBezTo>
                    <a:cubicBezTo>
                      <a:pt x="16150" y="13902"/>
                      <a:pt x="17063" y="13221"/>
                      <a:pt x="17758" y="12198"/>
                    </a:cubicBezTo>
                    <a:cubicBezTo>
                      <a:pt x="18389" y="11262"/>
                      <a:pt x="18399" y="10368"/>
                      <a:pt x="18402" y="9275"/>
                    </a:cubicBezTo>
                    <a:cubicBezTo>
                      <a:pt x="18419" y="6633"/>
                      <a:pt x="17798" y="4102"/>
                      <a:pt x="15970" y="2108"/>
                    </a:cubicBezTo>
                    <a:cubicBezTo>
                      <a:pt x="15233" y="1305"/>
                      <a:pt x="14279" y="291"/>
                      <a:pt x="13163" y="79"/>
                    </a:cubicBezTo>
                    <a:cubicBezTo>
                      <a:pt x="12845" y="19"/>
                      <a:pt x="12513" y="0"/>
                      <a:pt x="12177" y="0"/>
                    </a:cubicBez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98" name="Google Shape;428;p32"/>
              <p:cNvSpPr/>
              <p:nvPr/>
            </p:nvSpPr>
            <p:spPr>
              <a:xfrm rot="2430600">
                <a:off x="6993720" y="1473840"/>
                <a:ext cx="59400" cy="37800"/>
              </a:xfrm>
              <a:custGeom>
                <a:avLst/>
                <a:gdLst>
                  <a:gd name="textAreaLeft" fmla="*/ 0 w 59400"/>
                  <a:gd name="textAreaRight" fmla="*/ 60480 w 59400"/>
                  <a:gd name="textAreaTop" fmla="*/ 0 h 37800"/>
                  <a:gd name="textAreaBottom" fmla="*/ 38880 h 37800"/>
                </a:gdLst>
                <a:ahLst/>
                <a:rect l="textAreaLeft" t="textAreaTop" r="textAreaRight" b="textAreaBottom"/>
                <a:pathLst>
                  <a:path w="609" h="393">
                    <a:moveTo>
                      <a:pt x="293" y="1"/>
                    </a:moveTo>
                    <a:cubicBezTo>
                      <a:pt x="177" y="1"/>
                      <a:pt x="24" y="90"/>
                      <a:pt x="14" y="213"/>
                    </a:cubicBezTo>
                    <a:cubicBezTo>
                      <a:pt x="1" y="349"/>
                      <a:pt x="147" y="392"/>
                      <a:pt x="250" y="392"/>
                    </a:cubicBezTo>
                    <a:lnTo>
                      <a:pt x="316" y="392"/>
                    </a:lnTo>
                    <a:cubicBezTo>
                      <a:pt x="433" y="392"/>
                      <a:pt x="586" y="303"/>
                      <a:pt x="595" y="180"/>
                    </a:cubicBezTo>
                    <a:cubicBezTo>
                      <a:pt x="609" y="44"/>
                      <a:pt x="463" y="1"/>
                      <a:pt x="359"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299" name="Google Shape;429;p32"/>
              <p:cNvSpPr/>
              <p:nvPr/>
            </p:nvSpPr>
            <p:spPr>
              <a:xfrm rot="2430600">
                <a:off x="7164000" y="1549440"/>
                <a:ext cx="87120" cy="23760"/>
              </a:xfrm>
              <a:custGeom>
                <a:avLst/>
                <a:gdLst>
                  <a:gd name="textAreaLeft" fmla="*/ 0 w 87120"/>
                  <a:gd name="textAreaRight" fmla="*/ 88200 w 87120"/>
                  <a:gd name="textAreaTop" fmla="*/ 0 h 23760"/>
                  <a:gd name="textAreaBottom" fmla="*/ 24840 h 23760"/>
                </a:gdLst>
                <a:ahLst/>
                <a:rect l="textAreaLeft" t="textAreaTop" r="textAreaRight" b="textAreaBottom"/>
                <a:pathLst>
                  <a:path w="891" h="250">
                    <a:moveTo>
                      <a:pt x="548" y="1"/>
                    </a:moveTo>
                    <a:cubicBezTo>
                      <a:pt x="382" y="1"/>
                      <a:pt x="0" y="249"/>
                      <a:pt x="343" y="249"/>
                    </a:cubicBezTo>
                    <a:cubicBezTo>
                      <a:pt x="508" y="249"/>
                      <a:pt x="890" y="1"/>
                      <a:pt x="548" y="1"/>
                    </a:cubicBezTo>
                    <a:close/>
                  </a:path>
                </a:pathLst>
              </a:custGeom>
              <a:solidFill>
                <a:srgbClr val="f6f2f3"/>
              </a:solidFill>
              <a:ln w="0">
                <a:noFill/>
              </a:ln>
            </p:spPr>
            <p:style>
              <a:lnRef idx="0"/>
              <a:fillRef idx="0"/>
              <a:effectRef idx="0"/>
              <a:fontRef idx="minor"/>
            </p:style>
            <p:txBody>
              <a:bodyPr lIns="90000" rIns="90000" tIns="12240" bIns="122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00" name="Google Shape;430;p32"/>
              <p:cNvSpPr/>
              <p:nvPr/>
            </p:nvSpPr>
            <p:spPr>
              <a:xfrm rot="2430600">
                <a:off x="6893280" y="1612080"/>
                <a:ext cx="65160" cy="28440"/>
              </a:xfrm>
              <a:custGeom>
                <a:avLst/>
                <a:gdLst>
                  <a:gd name="textAreaLeft" fmla="*/ 0 w 65160"/>
                  <a:gd name="textAreaRight" fmla="*/ 66240 w 65160"/>
                  <a:gd name="textAreaTop" fmla="*/ 0 h 28440"/>
                  <a:gd name="textAreaBottom" fmla="*/ 29520 h 28440"/>
                </a:gdLst>
                <a:ahLst/>
                <a:rect l="textAreaLeft" t="textAreaTop" r="textAreaRight" b="textAreaBottom"/>
                <a:pathLst>
                  <a:path w="668" h="297">
                    <a:moveTo>
                      <a:pt x="399" y="0"/>
                    </a:moveTo>
                    <a:cubicBezTo>
                      <a:pt x="286" y="0"/>
                      <a:pt x="129" y="37"/>
                      <a:pt x="63" y="140"/>
                    </a:cubicBezTo>
                    <a:cubicBezTo>
                      <a:pt x="0" y="243"/>
                      <a:pt x="116" y="296"/>
                      <a:pt x="203" y="296"/>
                    </a:cubicBezTo>
                    <a:lnTo>
                      <a:pt x="269" y="296"/>
                    </a:lnTo>
                    <a:cubicBezTo>
                      <a:pt x="382" y="296"/>
                      <a:pt x="538" y="259"/>
                      <a:pt x="605" y="157"/>
                    </a:cubicBezTo>
                    <a:cubicBezTo>
                      <a:pt x="668" y="57"/>
                      <a:pt x="551" y="0"/>
                      <a:pt x="465" y="0"/>
                    </a:cubicBezTo>
                    <a:close/>
                  </a:path>
                </a:pathLst>
              </a:custGeom>
              <a:solidFill>
                <a:srgbClr val="f6f2f3"/>
              </a:solidFill>
              <a:ln w="0">
                <a:noFill/>
              </a:ln>
            </p:spPr>
            <p:style>
              <a:lnRef idx="0"/>
              <a:fillRef idx="0"/>
              <a:effectRef idx="0"/>
              <a:fontRef idx="minor"/>
            </p:style>
            <p:txBody>
              <a:bodyPr lIns="90000" rIns="90000" tIns="14760" bIns="147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01" name="Google Shape;431;p32"/>
              <p:cNvSpPr/>
              <p:nvPr/>
            </p:nvSpPr>
            <p:spPr>
              <a:xfrm rot="2430600">
                <a:off x="7035480" y="1636200"/>
                <a:ext cx="71640" cy="37800"/>
              </a:xfrm>
              <a:custGeom>
                <a:avLst/>
                <a:gdLst>
                  <a:gd name="textAreaLeft" fmla="*/ 0 w 71640"/>
                  <a:gd name="textAreaRight" fmla="*/ 72720 w 71640"/>
                  <a:gd name="textAreaTop" fmla="*/ 0 h 37800"/>
                  <a:gd name="textAreaBottom" fmla="*/ 38880 h 37800"/>
                </a:gdLst>
                <a:ahLst/>
                <a:rect l="textAreaLeft" t="textAreaTop" r="textAreaRight" b="textAreaBottom"/>
                <a:pathLst>
                  <a:path w="732" h="393">
                    <a:moveTo>
                      <a:pt x="386" y="1"/>
                    </a:moveTo>
                    <a:cubicBezTo>
                      <a:pt x="91" y="1"/>
                      <a:pt x="1" y="393"/>
                      <a:pt x="346" y="393"/>
                    </a:cubicBezTo>
                    <a:cubicBezTo>
                      <a:pt x="645" y="393"/>
                      <a:pt x="732" y="1"/>
                      <a:pt x="386"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02" name="Google Shape;432;p32"/>
              <p:cNvSpPr/>
              <p:nvPr/>
            </p:nvSpPr>
            <p:spPr>
              <a:xfrm rot="2430600">
                <a:off x="7332480" y="1484280"/>
                <a:ext cx="59040" cy="20880"/>
              </a:xfrm>
              <a:custGeom>
                <a:avLst/>
                <a:gdLst>
                  <a:gd name="textAreaLeft" fmla="*/ 0 w 59040"/>
                  <a:gd name="textAreaRight" fmla="*/ 60120 w 59040"/>
                  <a:gd name="textAreaTop" fmla="*/ 0 h 20880"/>
                  <a:gd name="textAreaBottom" fmla="*/ 21960 h 20880"/>
                </a:gdLst>
                <a:ahLst/>
                <a:rect l="textAreaLeft" t="textAreaTop" r="textAreaRight" b="textAreaBottom"/>
                <a:pathLst>
                  <a:path w="606" h="220">
                    <a:moveTo>
                      <a:pt x="433" y="1"/>
                    </a:moveTo>
                    <a:cubicBezTo>
                      <a:pt x="310" y="1"/>
                      <a:pt x="177" y="27"/>
                      <a:pt x="74" y="97"/>
                    </a:cubicBezTo>
                    <a:cubicBezTo>
                      <a:pt x="1" y="150"/>
                      <a:pt x="1" y="220"/>
                      <a:pt x="107" y="220"/>
                    </a:cubicBezTo>
                    <a:lnTo>
                      <a:pt x="174" y="220"/>
                    </a:lnTo>
                    <a:cubicBezTo>
                      <a:pt x="296" y="220"/>
                      <a:pt x="429" y="194"/>
                      <a:pt x="532" y="124"/>
                    </a:cubicBezTo>
                    <a:cubicBezTo>
                      <a:pt x="606" y="70"/>
                      <a:pt x="606" y="1"/>
                      <a:pt x="499" y="1"/>
                    </a:cubicBezTo>
                    <a:close/>
                  </a:path>
                </a:pathLst>
              </a:custGeom>
              <a:solidFill>
                <a:srgbClr val="f6f2f3"/>
              </a:solidFill>
              <a:ln w="0">
                <a:noFill/>
              </a:ln>
            </p:spPr>
            <p:style>
              <a:lnRef idx="0"/>
              <a:fillRef idx="0"/>
              <a:effectRef idx="0"/>
              <a:fontRef idx="minor"/>
            </p:style>
            <p:txBody>
              <a:bodyPr lIns="90000" rIns="90000" tIns="10800" bIns="108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03" name="Google Shape;433;p32"/>
              <p:cNvSpPr/>
              <p:nvPr/>
            </p:nvSpPr>
            <p:spPr>
              <a:xfrm rot="2430600">
                <a:off x="7342920" y="2072160"/>
                <a:ext cx="85320" cy="33120"/>
              </a:xfrm>
              <a:custGeom>
                <a:avLst/>
                <a:gdLst>
                  <a:gd name="textAreaLeft" fmla="*/ 0 w 85320"/>
                  <a:gd name="textAreaRight" fmla="*/ 86400 w 85320"/>
                  <a:gd name="textAreaTop" fmla="*/ 0 h 33120"/>
                  <a:gd name="textAreaBottom" fmla="*/ 34200 h 33120"/>
                </a:gdLst>
                <a:ahLst/>
                <a:rect l="textAreaLeft" t="textAreaTop" r="textAreaRight" b="textAreaBottom"/>
                <a:pathLst>
                  <a:path w="871" h="346">
                    <a:moveTo>
                      <a:pt x="529" y="0"/>
                    </a:moveTo>
                    <a:cubicBezTo>
                      <a:pt x="300" y="0"/>
                      <a:pt x="1" y="345"/>
                      <a:pt x="343" y="345"/>
                    </a:cubicBezTo>
                    <a:cubicBezTo>
                      <a:pt x="572" y="345"/>
                      <a:pt x="871" y="0"/>
                      <a:pt x="529" y="0"/>
                    </a:cubicBezTo>
                    <a:close/>
                  </a:path>
                </a:pathLst>
              </a:custGeom>
              <a:solidFill>
                <a:srgbClr val="f6f2f3"/>
              </a:solidFill>
              <a:ln w="0">
                <a:noFill/>
              </a:ln>
            </p:spPr>
            <p:style>
              <a:lnRef idx="0"/>
              <a:fillRef idx="0"/>
              <a:effectRef idx="0"/>
              <a:fontRef idx="minor"/>
            </p:style>
            <p:txBody>
              <a:bodyPr lIns="90000" rIns="90000" tIns="16920" bIns="169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04" name="Google Shape;434;p32"/>
              <p:cNvSpPr/>
              <p:nvPr/>
            </p:nvSpPr>
            <p:spPr>
              <a:xfrm rot="2430600">
                <a:off x="7252560" y="1887120"/>
                <a:ext cx="86760" cy="24120"/>
              </a:xfrm>
              <a:custGeom>
                <a:avLst/>
                <a:gdLst>
                  <a:gd name="textAreaLeft" fmla="*/ 0 w 86760"/>
                  <a:gd name="textAreaRight" fmla="*/ 87840 w 86760"/>
                  <a:gd name="textAreaTop" fmla="*/ 0 h 24120"/>
                  <a:gd name="textAreaBottom" fmla="*/ 25200 h 24120"/>
                </a:gdLst>
                <a:ahLst/>
                <a:rect l="textAreaLeft" t="textAreaTop" r="textAreaRight" b="textAreaBottom"/>
                <a:pathLst>
                  <a:path w="887" h="254">
                    <a:moveTo>
                      <a:pt x="548" y="1"/>
                    </a:moveTo>
                    <a:cubicBezTo>
                      <a:pt x="379" y="1"/>
                      <a:pt x="0" y="254"/>
                      <a:pt x="339" y="254"/>
                    </a:cubicBezTo>
                    <a:cubicBezTo>
                      <a:pt x="505" y="254"/>
                      <a:pt x="887"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05" name="Google Shape;435;p32"/>
              <p:cNvSpPr/>
              <p:nvPr/>
            </p:nvSpPr>
            <p:spPr>
              <a:xfrm rot="2430600">
                <a:off x="7468560" y="1776600"/>
                <a:ext cx="73800" cy="34560"/>
              </a:xfrm>
              <a:custGeom>
                <a:avLst/>
                <a:gdLst>
                  <a:gd name="textAreaLeft" fmla="*/ 0 w 73800"/>
                  <a:gd name="textAreaRight" fmla="*/ 74880 w 73800"/>
                  <a:gd name="textAreaTop" fmla="*/ 0 h 34560"/>
                  <a:gd name="textAreaBottom" fmla="*/ 35640 h 34560"/>
                </a:gdLst>
                <a:ahLst/>
                <a:rect l="textAreaLeft" t="textAreaTop" r="textAreaRight" b="textAreaBottom"/>
                <a:pathLst>
                  <a:path w="757" h="359">
                    <a:moveTo>
                      <a:pt x="424" y="0"/>
                    </a:moveTo>
                    <a:cubicBezTo>
                      <a:pt x="333" y="0"/>
                      <a:pt x="238" y="26"/>
                      <a:pt x="180" y="84"/>
                    </a:cubicBezTo>
                    <a:lnTo>
                      <a:pt x="149" y="115"/>
                    </a:lnTo>
                    <a:cubicBezTo>
                      <a:pt x="0" y="263"/>
                      <a:pt x="161" y="359"/>
                      <a:pt x="336" y="359"/>
                    </a:cubicBezTo>
                    <a:cubicBezTo>
                      <a:pt x="426" y="359"/>
                      <a:pt x="521" y="334"/>
                      <a:pt x="578" y="277"/>
                    </a:cubicBezTo>
                    <a:cubicBezTo>
                      <a:pt x="588" y="264"/>
                      <a:pt x="598" y="254"/>
                      <a:pt x="608" y="244"/>
                    </a:cubicBezTo>
                    <a:cubicBezTo>
                      <a:pt x="756" y="95"/>
                      <a:pt x="598" y="0"/>
                      <a:pt x="424" y="0"/>
                    </a:cubicBezTo>
                    <a:close/>
                  </a:path>
                </a:pathLst>
              </a:custGeom>
              <a:solidFill>
                <a:srgbClr val="f6f2f3"/>
              </a:solidFill>
              <a:ln w="0">
                <a:noFill/>
              </a:ln>
            </p:spPr>
            <p:style>
              <a:lnRef idx="0"/>
              <a:fillRef idx="0"/>
              <a:effectRef idx="0"/>
              <a:fontRef idx="minor"/>
            </p:style>
            <p:txBody>
              <a:bodyPr lIns="90000" rIns="90000" tIns="17640" bIns="176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06" name="Google Shape;436;p32"/>
              <p:cNvSpPr/>
              <p:nvPr/>
            </p:nvSpPr>
            <p:spPr>
              <a:xfrm rot="2430600">
                <a:off x="7500600" y="1976760"/>
                <a:ext cx="59400" cy="37080"/>
              </a:xfrm>
              <a:custGeom>
                <a:avLst/>
                <a:gdLst>
                  <a:gd name="textAreaLeft" fmla="*/ 0 w 59400"/>
                  <a:gd name="textAreaRight" fmla="*/ 60480 w 59400"/>
                  <a:gd name="textAreaTop" fmla="*/ 0 h 37080"/>
                  <a:gd name="textAreaBottom" fmla="*/ 38160 h 37080"/>
                </a:gdLst>
                <a:ahLst/>
                <a:rect l="textAreaLeft" t="textAreaTop" r="textAreaRight" b="textAreaBottom"/>
                <a:pathLst>
                  <a:path w="610" h="383">
                    <a:moveTo>
                      <a:pt x="293" y="0"/>
                    </a:moveTo>
                    <a:cubicBezTo>
                      <a:pt x="180" y="0"/>
                      <a:pt x="25" y="86"/>
                      <a:pt x="14" y="209"/>
                    </a:cubicBezTo>
                    <a:cubicBezTo>
                      <a:pt x="1" y="342"/>
                      <a:pt x="147" y="382"/>
                      <a:pt x="250" y="382"/>
                    </a:cubicBezTo>
                    <a:lnTo>
                      <a:pt x="316" y="382"/>
                    </a:lnTo>
                    <a:cubicBezTo>
                      <a:pt x="430" y="382"/>
                      <a:pt x="583" y="296"/>
                      <a:pt x="595" y="173"/>
                    </a:cubicBezTo>
                    <a:cubicBezTo>
                      <a:pt x="609" y="40"/>
                      <a:pt x="463" y="0"/>
                      <a:pt x="359" y="0"/>
                    </a:cubicBezTo>
                    <a:close/>
                  </a:path>
                </a:pathLst>
              </a:custGeom>
              <a:solidFill>
                <a:srgbClr val="f6f2f3"/>
              </a:solidFill>
              <a:ln w="0">
                <a:noFill/>
              </a:ln>
            </p:spPr>
            <p:style>
              <a:lnRef idx="0"/>
              <a:fillRef idx="0"/>
              <a:effectRef idx="0"/>
              <a:fontRef idx="minor"/>
            </p:style>
            <p:txBody>
              <a:bodyPr lIns="90000" rIns="90000" tIns="19080" bIns="190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07" name="Google Shape;437;p32"/>
              <p:cNvSpPr/>
              <p:nvPr/>
            </p:nvSpPr>
            <p:spPr>
              <a:xfrm rot="2430600">
                <a:off x="7107480" y="2067120"/>
                <a:ext cx="87120" cy="24120"/>
              </a:xfrm>
              <a:custGeom>
                <a:avLst/>
                <a:gdLst>
                  <a:gd name="textAreaLeft" fmla="*/ 0 w 87120"/>
                  <a:gd name="textAreaRight" fmla="*/ 88200 w 87120"/>
                  <a:gd name="textAreaTop" fmla="*/ 0 h 24120"/>
                  <a:gd name="textAreaBottom" fmla="*/ 25200 h 24120"/>
                </a:gdLst>
                <a:ahLst/>
                <a:rect l="textAreaLeft" t="textAreaTop" r="textAreaRight" b="textAreaBottom"/>
                <a:pathLst>
                  <a:path w="888" h="254">
                    <a:moveTo>
                      <a:pt x="548" y="1"/>
                    </a:moveTo>
                    <a:cubicBezTo>
                      <a:pt x="379" y="1"/>
                      <a:pt x="0" y="254"/>
                      <a:pt x="339" y="254"/>
                    </a:cubicBezTo>
                    <a:cubicBezTo>
                      <a:pt x="508" y="254"/>
                      <a:pt x="887"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08" name="Google Shape;438;p32"/>
              <p:cNvSpPr/>
              <p:nvPr/>
            </p:nvSpPr>
            <p:spPr>
              <a:xfrm rot="2430600">
                <a:off x="7215840" y="1715400"/>
                <a:ext cx="86760" cy="26280"/>
              </a:xfrm>
              <a:custGeom>
                <a:avLst/>
                <a:gdLst>
                  <a:gd name="textAreaLeft" fmla="*/ 0 w 86760"/>
                  <a:gd name="textAreaRight" fmla="*/ 87840 w 86760"/>
                  <a:gd name="textAreaTop" fmla="*/ 0 h 26280"/>
                  <a:gd name="textAreaBottom" fmla="*/ 27360 h 26280"/>
                </a:gdLst>
                <a:ahLst/>
                <a:rect l="textAreaLeft" t="textAreaTop" r="textAreaRight" b="textAreaBottom"/>
                <a:pathLst>
                  <a:path w="885" h="277">
                    <a:moveTo>
                      <a:pt x="542" y="0"/>
                    </a:moveTo>
                    <a:cubicBezTo>
                      <a:pt x="360" y="0"/>
                      <a:pt x="1" y="276"/>
                      <a:pt x="340" y="276"/>
                    </a:cubicBezTo>
                    <a:cubicBezTo>
                      <a:pt x="526" y="276"/>
                      <a:pt x="884" y="0"/>
                      <a:pt x="542" y="0"/>
                    </a:cubicBezTo>
                    <a:close/>
                  </a:path>
                </a:pathLst>
              </a:custGeom>
              <a:solidFill>
                <a:srgbClr val="f6f2f3"/>
              </a:solidFill>
              <a:ln w="0">
                <a:noFill/>
              </a:ln>
            </p:spPr>
            <p:style>
              <a:lnRef idx="0"/>
              <a:fillRef idx="0"/>
              <a:effectRef idx="0"/>
              <a:fontRef idx="minor"/>
            </p:style>
            <p:txBody>
              <a:bodyPr lIns="90000" rIns="90000" tIns="13680" bIns="136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09" name="Google Shape;439;p32"/>
              <p:cNvSpPr/>
              <p:nvPr/>
            </p:nvSpPr>
            <p:spPr>
              <a:xfrm rot="2430600">
                <a:off x="7360200" y="1698120"/>
                <a:ext cx="86040" cy="29520"/>
              </a:xfrm>
              <a:custGeom>
                <a:avLst/>
                <a:gdLst>
                  <a:gd name="textAreaLeft" fmla="*/ 0 w 86040"/>
                  <a:gd name="textAreaRight" fmla="*/ 87120 w 86040"/>
                  <a:gd name="textAreaTop" fmla="*/ 0 h 29520"/>
                  <a:gd name="textAreaBottom" fmla="*/ 30600 h 29520"/>
                </a:gdLst>
                <a:ahLst/>
                <a:rect l="textAreaLeft" t="textAreaTop" r="textAreaRight" b="textAreaBottom"/>
                <a:pathLst>
                  <a:path w="878" h="307">
                    <a:moveTo>
                      <a:pt x="536" y="1"/>
                    </a:moveTo>
                    <a:cubicBezTo>
                      <a:pt x="332" y="1"/>
                      <a:pt x="1" y="306"/>
                      <a:pt x="343" y="306"/>
                    </a:cubicBezTo>
                    <a:cubicBezTo>
                      <a:pt x="545" y="306"/>
                      <a:pt x="878" y="1"/>
                      <a:pt x="536" y="1"/>
                    </a:cubicBezTo>
                    <a:close/>
                  </a:path>
                </a:pathLst>
              </a:custGeom>
              <a:solidFill>
                <a:srgbClr val="f6f2f3"/>
              </a:solidFill>
              <a:ln w="0">
                <a:noFill/>
              </a:ln>
            </p:spPr>
            <p:style>
              <a:lnRef idx="0"/>
              <a:fillRef idx="0"/>
              <a:effectRef idx="0"/>
              <a:fontRef idx="minor"/>
            </p:style>
            <p:txBody>
              <a:bodyPr lIns="90000" rIns="90000" tIns="15120" bIns="151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10" name="Google Shape;440;p32"/>
              <p:cNvSpPr/>
              <p:nvPr/>
            </p:nvSpPr>
            <p:spPr>
              <a:xfrm rot="2430600">
                <a:off x="7008480" y="1895760"/>
                <a:ext cx="65880" cy="25200"/>
              </a:xfrm>
              <a:custGeom>
                <a:avLst/>
                <a:gdLst>
                  <a:gd name="textAreaLeft" fmla="*/ 0 w 65880"/>
                  <a:gd name="textAreaRight" fmla="*/ 66960 w 65880"/>
                  <a:gd name="textAreaTop" fmla="*/ 0 h 25200"/>
                  <a:gd name="textAreaBottom" fmla="*/ 26280 h 25200"/>
                </a:gdLst>
                <a:ahLst/>
                <a:rect l="textAreaLeft" t="textAreaTop" r="textAreaRight" b="textAreaBottom"/>
                <a:pathLst>
                  <a:path w="675" h="263">
                    <a:moveTo>
                      <a:pt x="406" y="0"/>
                    </a:moveTo>
                    <a:cubicBezTo>
                      <a:pt x="296" y="0"/>
                      <a:pt x="140" y="36"/>
                      <a:pt x="70" y="133"/>
                    </a:cubicBezTo>
                    <a:cubicBezTo>
                      <a:pt x="0" y="229"/>
                      <a:pt x="130" y="263"/>
                      <a:pt x="203" y="263"/>
                    </a:cubicBezTo>
                    <a:lnTo>
                      <a:pt x="269" y="263"/>
                    </a:lnTo>
                    <a:cubicBezTo>
                      <a:pt x="379" y="263"/>
                      <a:pt x="535" y="223"/>
                      <a:pt x="605" y="130"/>
                    </a:cubicBezTo>
                    <a:cubicBezTo>
                      <a:pt x="675" y="33"/>
                      <a:pt x="545" y="0"/>
                      <a:pt x="472" y="0"/>
                    </a:cubicBezTo>
                    <a:close/>
                  </a:path>
                </a:pathLst>
              </a:custGeom>
              <a:solidFill>
                <a:srgbClr val="f6f2f3"/>
              </a:solidFill>
              <a:ln w="0">
                <a:noFill/>
              </a:ln>
            </p:spPr>
            <p:style>
              <a:lnRef idx="0"/>
              <a:fillRef idx="0"/>
              <a:effectRef idx="0"/>
              <a:fontRef idx="minor"/>
            </p:style>
            <p:txBody>
              <a:bodyPr lIns="90000" rIns="90000" tIns="12960" bIns="129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11" name="Google Shape;441;p32"/>
              <p:cNvSpPr/>
              <p:nvPr/>
            </p:nvSpPr>
            <p:spPr>
              <a:xfrm rot="2430600">
                <a:off x="7139880" y="1777680"/>
                <a:ext cx="71640" cy="36720"/>
              </a:xfrm>
              <a:custGeom>
                <a:avLst/>
                <a:gdLst>
                  <a:gd name="textAreaLeft" fmla="*/ 0 w 71640"/>
                  <a:gd name="textAreaRight" fmla="*/ 72720 w 71640"/>
                  <a:gd name="textAreaTop" fmla="*/ 0 h 36720"/>
                  <a:gd name="textAreaBottom" fmla="*/ 37800 h 36720"/>
                </a:gdLst>
                <a:ahLst/>
                <a:rect l="textAreaLeft" t="textAreaTop" r="textAreaRight" b="textAreaBottom"/>
                <a:pathLst>
                  <a:path w="735" h="380">
                    <a:moveTo>
                      <a:pt x="389" y="1"/>
                    </a:moveTo>
                    <a:cubicBezTo>
                      <a:pt x="97" y="1"/>
                      <a:pt x="0" y="380"/>
                      <a:pt x="346" y="380"/>
                    </a:cubicBezTo>
                    <a:cubicBezTo>
                      <a:pt x="638" y="380"/>
                      <a:pt x="735" y="1"/>
                      <a:pt x="389" y="1"/>
                    </a:cubicBezTo>
                    <a:close/>
                  </a:path>
                </a:pathLst>
              </a:custGeom>
              <a:solidFill>
                <a:srgbClr val="f6f2f3"/>
              </a:solidFill>
              <a:ln w="0">
                <a:noFill/>
              </a:ln>
            </p:spPr>
            <p:style>
              <a:lnRef idx="0"/>
              <a:fillRef idx="0"/>
              <a:effectRef idx="0"/>
              <a:fontRef idx="minor"/>
            </p:style>
            <p:txBody>
              <a:bodyPr lIns="90000" rIns="90000" tIns="18720" bIns="1872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312" name="Google Shape;442;p32"/>
            <p:cNvGrpSpPr/>
            <p:nvPr/>
          </p:nvGrpSpPr>
          <p:grpSpPr>
            <a:xfrm>
              <a:off x="6596280" y="2219040"/>
              <a:ext cx="1300320" cy="1272600"/>
              <a:chOff x="6596280" y="2219040"/>
              <a:chExt cx="1300320" cy="1272600"/>
            </a:xfrm>
          </p:grpSpPr>
          <p:sp>
            <p:nvSpPr>
              <p:cNvPr id="313" name="Google Shape;443;p32"/>
              <p:cNvSpPr/>
              <p:nvPr/>
            </p:nvSpPr>
            <p:spPr>
              <a:xfrm rot="2430600">
                <a:off x="6727680" y="2461320"/>
                <a:ext cx="1036800" cy="788040"/>
              </a:xfrm>
              <a:custGeom>
                <a:avLst/>
                <a:gdLst>
                  <a:gd name="textAreaLeft" fmla="*/ 0 w 1036800"/>
                  <a:gd name="textAreaRight" fmla="*/ 1037880 w 1036800"/>
                  <a:gd name="textAreaTop" fmla="*/ 0 h 788040"/>
                  <a:gd name="textAreaBottom" fmla="*/ 789120 h 788040"/>
                </a:gdLst>
                <a:ahLst/>
                <a:rect l="textAreaLeft" t="textAreaTop" r="textAreaRight" b="textAreaBottom"/>
                <a:pathLst>
                  <a:path w="18419" h="16833">
                    <a:moveTo>
                      <a:pt x="12177" y="0"/>
                    </a:moveTo>
                    <a:cubicBezTo>
                      <a:pt x="11648" y="0"/>
                      <a:pt x="11109" y="46"/>
                      <a:pt x="10599" y="46"/>
                    </a:cubicBezTo>
                    <a:cubicBezTo>
                      <a:pt x="10579" y="46"/>
                      <a:pt x="10558" y="46"/>
                      <a:pt x="10538" y="46"/>
                    </a:cubicBezTo>
                    <a:cubicBezTo>
                      <a:pt x="10391" y="45"/>
                      <a:pt x="10250" y="43"/>
                      <a:pt x="10112" y="43"/>
                    </a:cubicBezTo>
                    <a:cubicBezTo>
                      <a:pt x="9632" y="43"/>
                      <a:pt x="9195" y="68"/>
                      <a:pt x="8715" y="262"/>
                    </a:cubicBezTo>
                    <a:cubicBezTo>
                      <a:pt x="8256" y="447"/>
                      <a:pt x="7784" y="577"/>
                      <a:pt x="7306" y="707"/>
                    </a:cubicBezTo>
                    <a:cubicBezTo>
                      <a:pt x="6073" y="1039"/>
                      <a:pt x="5021" y="1344"/>
                      <a:pt x="3911" y="2033"/>
                    </a:cubicBezTo>
                    <a:cubicBezTo>
                      <a:pt x="2246" y="3062"/>
                      <a:pt x="855" y="4763"/>
                      <a:pt x="292" y="6650"/>
                    </a:cubicBezTo>
                    <a:cubicBezTo>
                      <a:pt x="1" y="7637"/>
                      <a:pt x="143" y="8746"/>
                      <a:pt x="143" y="9767"/>
                    </a:cubicBezTo>
                    <a:cubicBezTo>
                      <a:pt x="143" y="10640"/>
                      <a:pt x="117" y="11328"/>
                      <a:pt x="422" y="12145"/>
                    </a:cubicBezTo>
                    <a:cubicBezTo>
                      <a:pt x="801" y="13168"/>
                      <a:pt x="1482" y="13643"/>
                      <a:pt x="2176" y="14444"/>
                    </a:cubicBezTo>
                    <a:cubicBezTo>
                      <a:pt x="2652" y="14992"/>
                      <a:pt x="3083" y="15451"/>
                      <a:pt x="3665" y="15882"/>
                    </a:cubicBezTo>
                    <a:cubicBezTo>
                      <a:pt x="4306" y="16414"/>
                      <a:pt x="5631" y="16763"/>
                      <a:pt x="6744" y="16763"/>
                    </a:cubicBezTo>
                    <a:cubicBezTo>
                      <a:pt x="7524" y="16763"/>
                      <a:pt x="8354" y="16832"/>
                      <a:pt x="9165" y="16832"/>
                    </a:cubicBezTo>
                    <a:cubicBezTo>
                      <a:pt x="9611" y="16832"/>
                      <a:pt x="10052" y="16811"/>
                      <a:pt x="10475" y="16746"/>
                    </a:cubicBezTo>
                    <a:cubicBezTo>
                      <a:pt x="11206" y="16633"/>
                      <a:pt x="12077" y="16225"/>
                      <a:pt x="12731" y="15896"/>
                    </a:cubicBezTo>
                    <a:cubicBezTo>
                      <a:pt x="13538" y="15487"/>
                      <a:pt x="14352" y="15025"/>
                      <a:pt x="15119" y="14547"/>
                    </a:cubicBezTo>
                    <a:cubicBezTo>
                      <a:pt x="16150" y="13902"/>
                      <a:pt x="17063" y="13221"/>
                      <a:pt x="17758" y="12198"/>
                    </a:cubicBezTo>
                    <a:cubicBezTo>
                      <a:pt x="18389" y="11262"/>
                      <a:pt x="18399" y="10368"/>
                      <a:pt x="18402" y="9275"/>
                    </a:cubicBezTo>
                    <a:cubicBezTo>
                      <a:pt x="18419" y="6633"/>
                      <a:pt x="17798" y="4102"/>
                      <a:pt x="15970" y="2108"/>
                    </a:cubicBezTo>
                    <a:cubicBezTo>
                      <a:pt x="15233" y="1305"/>
                      <a:pt x="14279" y="291"/>
                      <a:pt x="13163" y="79"/>
                    </a:cubicBezTo>
                    <a:cubicBezTo>
                      <a:pt x="12845" y="19"/>
                      <a:pt x="12513" y="0"/>
                      <a:pt x="12177" y="0"/>
                    </a:cubicBez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14" name="Google Shape;444;p32"/>
              <p:cNvSpPr/>
              <p:nvPr/>
            </p:nvSpPr>
            <p:spPr>
              <a:xfrm rot="2430600">
                <a:off x="6993720" y="2549160"/>
                <a:ext cx="59400" cy="37800"/>
              </a:xfrm>
              <a:custGeom>
                <a:avLst/>
                <a:gdLst>
                  <a:gd name="textAreaLeft" fmla="*/ 0 w 59400"/>
                  <a:gd name="textAreaRight" fmla="*/ 60480 w 59400"/>
                  <a:gd name="textAreaTop" fmla="*/ 0 h 37800"/>
                  <a:gd name="textAreaBottom" fmla="*/ 38880 h 37800"/>
                </a:gdLst>
                <a:ahLst/>
                <a:rect l="textAreaLeft" t="textAreaTop" r="textAreaRight" b="textAreaBottom"/>
                <a:pathLst>
                  <a:path w="609" h="393">
                    <a:moveTo>
                      <a:pt x="293" y="1"/>
                    </a:moveTo>
                    <a:cubicBezTo>
                      <a:pt x="177" y="1"/>
                      <a:pt x="24" y="90"/>
                      <a:pt x="14" y="213"/>
                    </a:cubicBezTo>
                    <a:cubicBezTo>
                      <a:pt x="1" y="349"/>
                      <a:pt x="147" y="392"/>
                      <a:pt x="250" y="392"/>
                    </a:cubicBezTo>
                    <a:lnTo>
                      <a:pt x="316" y="392"/>
                    </a:lnTo>
                    <a:cubicBezTo>
                      <a:pt x="433" y="392"/>
                      <a:pt x="586" y="303"/>
                      <a:pt x="595" y="180"/>
                    </a:cubicBezTo>
                    <a:cubicBezTo>
                      <a:pt x="609" y="44"/>
                      <a:pt x="463" y="1"/>
                      <a:pt x="359"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15" name="Google Shape;445;p32"/>
              <p:cNvSpPr/>
              <p:nvPr/>
            </p:nvSpPr>
            <p:spPr>
              <a:xfrm rot="2430600">
                <a:off x="7164000" y="2624760"/>
                <a:ext cx="87120" cy="23760"/>
              </a:xfrm>
              <a:custGeom>
                <a:avLst/>
                <a:gdLst>
                  <a:gd name="textAreaLeft" fmla="*/ 0 w 87120"/>
                  <a:gd name="textAreaRight" fmla="*/ 88200 w 87120"/>
                  <a:gd name="textAreaTop" fmla="*/ 0 h 23760"/>
                  <a:gd name="textAreaBottom" fmla="*/ 24840 h 23760"/>
                </a:gdLst>
                <a:ahLst/>
                <a:rect l="textAreaLeft" t="textAreaTop" r="textAreaRight" b="textAreaBottom"/>
                <a:pathLst>
                  <a:path w="891" h="250">
                    <a:moveTo>
                      <a:pt x="548" y="1"/>
                    </a:moveTo>
                    <a:cubicBezTo>
                      <a:pt x="382" y="1"/>
                      <a:pt x="0" y="249"/>
                      <a:pt x="343" y="249"/>
                    </a:cubicBezTo>
                    <a:cubicBezTo>
                      <a:pt x="508" y="249"/>
                      <a:pt x="890" y="1"/>
                      <a:pt x="548" y="1"/>
                    </a:cubicBezTo>
                    <a:close/>
                  </a:path>
                </a:pathLst>
              </a:custGeom>
              <a:solidFill>
                <a:srgbClr val="f6f2f3"/>
              </a:solidFill>
              <a:ln w="0">
                <a:noFill/>
              </a:ln>
            </p:spPr>
            <p:style>
              <a:lnRef idx="0"/>
              <a:fillRef idx="0"/>
              <a:effectRef idx="0"/>
              <a:fontRef idx="minor"/>
            </p:style>
            <p:txBody>
              <a:bodyPr lIns="90000" rIns="90000" tIns="12240" bIns="122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16" name="Google Shape;446;p32"/>
              <p:cNvSpPr/>
              <p:nvPr/>
            </p:nvSpPr>
            <p:spPr>
              <a:xfrm rot="2430600">
                <a:off x="6893280" y="2687040"/>
                <a:ext cx="65160" cy="28440"/>
              </a:xfrm>
              <a:custGeom>
                <a:avLst/>
                <a:gdLst>
                  <a:gd name="textAreaLeft" fmla="*/ 0 w 65160"/>
                  <a:gd name="textAreaRight" fmla="*/ 66240 w 65160"/>
                  <a:gd name="textAreaTop" fmla="*/ 0 h 28440"/>
                  <a:gd name="textAreaBottom" fmla="*/ 29520 h 28440"/>
                </a:gdLst>
                <a:ahLst/>
                <a:rect l="textAreaLeft" t="textAreaTop" r="textAreaRight" b="textAreaBottom"/>
                <a:pathLst>
                  <a:path w="668" h="297">
                    <a:moveTo>
                      <a:pt x="399" y="0"/>
                    </a:moveTo>
                    <a:cubicBezTo>
                      <a:pt x="286" y="0"/>
                      <a:pt x="129" y="37"/>
                      <a:pt x="63" y="140"/>
                    </a:cubicBezTo>
                    <a:cubicBezTo>
                      <a:pt x="0" y="243"/>
                      <a:pt x="116" y="296"/>
                      <a:pt x="203" y="296"/>
                    </a:cubicBezTo>
                    <a:lnTo>
                      <a:pt x="269" y="296"/>
                    </a:lnTo>
                    <a:cubicBezTo>
                      <a:pt x="382" y="296"/>
                      <a:pt x="538" y="259"/>
                      <a:pt x="605" y="157"/>
                    </a:cubicBezTo>
                    <a:cubicBezTo>
                      <a:pt x="668" y="57"/>
                      <a:pt x="551" y="0"/>
                      <a:pt x="465" y="0"/>
                    </a:cubicBezTo>
                    <a:close/>
                  </a:path>
                </a:pathLst>
              </a:custGeom>
              <a:solidFill>
                <a:srgbClr val="f6f2f3"/>
              </a:solidFill>
              <a:ln w="0">
                <a:noFill/>
              </a:ln>
            </p:spPr>
            <p:style>
              <a:lnRef idx="0"/>
              <a:fillRef idx="0"/>
              <a:effectRef idx="0"/>
              <a:fontRef idx="minor"/>
            </p:style>
            <p:txBody>
              <a:bodyPr lIns="90000" rIns="90000" tIns="14760" bIns="147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17" name="Google Shape;447;p32"/>
              <p:cNvSpPr/>
              <p:nvPr/>
            </p:nvSpPr>
            <p:spPr>
              <a:xfrm rot="2430600">
                <a:off x="7035480" y="2711520"/>
                <a:ext cx="71640" cy="37800"/>
              </a:xfrm>
              <a:custGeom>
                <a:avLst/>
                <a:gdLst>
                  <a:gd name="textAreaLeft" fmla="*/ 0 w 71640"/>
                  <a:gd name="textAreaRight" fmla="*/ 72720 w 71640"/>
                  <a:gd name="textAreaTop" fmla="*/ 0 h 37800"/>
                  <a:gd name="textAreaBottom" fmla="*/ 38880 h 37800"/>
                </a:gdLst>
                <a:ahLst/>
                <a:rect l="textAreaLeft" t="textAreaTop" r="textAreaRight" b="textAreaBottom"/>
                <a:pathLst>
                  <a:path w="732" h="393">
                    <a:moveTo>
                      <a:pt x="386" y="1"/>
                    </a:moveTo>
                    <a:cubicBezTo>
                      <a:pt x="91" y="1"/>
                      <a:pt x="1" y="393"/>
                      <a:pt x="346" y="393"/>
                    </a:cubicBezTo>
                    <a:cubicBezTo>
                      <a:pt x="645" y="393"/>
                      <a:pt x="732" y="1"/>
                      <a:pt x="386"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18" name="Google Shape;448;p32"/>
              <p:cNvSpPr/>
              <p:nvPr/>
            </p:nvSpPr>
            <p:spPr>
              <a:xfrm rot="2430600">
                <a:off x="7332480" y="2559240"/>
                <a:ext cx="59040" cy="20880"/>
              </a:xfrm>
              <a:custGeom>
                <a:avLst/>
                <a:gdLst>
                  <a:gd name="textAreaLeft" fmla="*/ 0 w 59040"/>
                  <a:gd name="textAreaRight" fmla="*/ 60120 w 59040"/>
                  <a:gd name="textAreaTop" fmla="*/ 0 h 20880"/>
                  <a:gd name="textAreaBottom" fmla="*/ 21960 h 20880"/>
                </a:gdLst>
                <a:ahLst/>
                <a:rect l="textAreaLeft" t="textAreaTop" r="textAreaRight" b="textAreaBottom"/>
                <a:pathLst>
                  <a:path w="606" h="220">
                    <a:moveTo>
                      <a:pt x="433" y="1"/>
                    </a:moveTo>
                    <a:cubicBezTo>
                      <a:pt x="310" y="1"/>
                      <a:pt x="177" y="27"/>
                      <a:pt x="74" y="97"/>
                    </a:cubicBezTo>
                    <a:cubicBezTo>
                      <a:pt x="1" y="150"/>
                      <a:pt x="1" y="220"/>
                      <a:pt x="107" y="220"/>
                    </a:cubicBezTo>
                    <a:lnTo>
                      <a:pt x="174" y="220"/>
                    </a:lnTo>
                    <a:cubicBezTo>
                      <a:pt x="296" y="220"/>
                      <a:pt x="429" y="194"/>
                      <a:pt x="532" y="124"/>
                    </a:cubicBezTo>
                    <a:cubicBezTo>
                      <a:pt x="606" y="70"/>
                      <a:pt x="606" y="1"/>
                      <a:pt x="499" y="1"/>
                    </a:cubicBezTo>
                    <a:close/>
                  </a:path>
                </a:pathLst>
              </a:custGeom>
              <a:solidFill>
                <a:srgbClr val="f6f2f3"/>
              </a:solidFill>
              <a:ln w="0">
                <a:noFill/>
              </a:ln>
            </p:spPr>
            <p:style>
              <a:lnRef idx="0"/>
              <a:fillRef idx="0"/>
              <a:effectRef idx="0"/>
              <a:fontRef idx="minor"/>
            </p:style>
            <p:txBody>
              <a:bodyPr lIns="90000" rIns="90000" tIns="10800" bIns="108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19" name="Google Shape;449;p32"/>
              <p:cNvSpPr/>
              <p:nvPr/>
            </p:nvSpPr>
            <p:spPr>
              <a:xfrm rot="2430600">
                <a:off x="7342920" y="3147480"/>
                <a:ext cx="85320" cy="33120"/>
              </a:xfrm>
              <a:custGeom>
                <a:avLst/>
                <a:gdLst>
                  <a:gd name="textAreaLeft" fmla="*/ 0 w 85320"/>
                  <a:gd name="textAreaRight" fmla="*/ 86400 w 85320"/>
                  <a:gd name="textAreaTop" fmla="*/ 0 h 33120"/>
                  <a:gd name="textAreaBottom" fmla="*/ 34200 h 33120"/>
                </a:gdLst>
                <a:ahLst/>
                <a:rect l="textAreaLeft" t="textAreaTop" r="textAreaRight" b="textAreaBottom"/>
                <a:pathLst>
                  <a:path w="871" h="346">
                    <a:moveTo>
                      <a:pt x="529" y="0"/>
                    </a:moveTo>
                    <a:cubicBezTo>
                      <a:pt x="300" y="0"/>
                      <a:pt x="1" y="345"/>
                      <a:pt x="343" y="345"/>
                    </a:cubicBezTo>
                    <a:cubicBezTo>
                      <a:pt x="572" y="345"/>
                      <a:pt x="871" y="0"/>
                      <a:pt x="529" y="0"/>
                    </a:cubicBezTo>
                    <a:close/>
                  </a:path>
                </a:pathLst>
              </a:custGeom>
              <a:solidFill>
                <a:srgbClr val="f6f2f3"/>
              </a:solidFill>
              <a:ln w="0">
                <a:noFill/>
              </a:ln>
            </p:spPr>
            <p:style>
              <a:lnRef idx="0"/>
              <a:fillRef idx="0"/>
              <a:effectRef idx="0"/>
              <a:fontRef idx="minor"/>
            </p:style>
            <p:txBody>
              <a:bodyPr lIns="90000" rIns="90000" tIns="16920" bIns="169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20" name="Google Shape;450;p32"/>
              <p:cNvSpPr/>
              <p:nvPr/>
            </p:nvSpPr>
            <p:spPr>
              <a:xfrm rot="2430600">
                <a:off x="7252560" y="2962440"/>
                <a:ext cx="86760" cy="24120"/>
              </a:xfrm>
              <a:custGeom>
                <a:avLst/>
                <a:gdLst>
                  <a:gd name="textAreaLeft" fmla="*/ 0 w 86760"/>
                  <a:gd name="textAreaRight" fmla="*/ 87840 w 86760"/>
                  <a:gd name="textAreaTop" fmla="*/ 0 h 24120"/>
                  <a:gd name="textAreaBottom" fmla="*/ 25200 h 24120"/>
                </a:gdLst>
                <a:ahLst/>
                <a:rect l="textAreaLeft" t="textAreaTop" r="textAreaRight" b="textAreaBottom"/>
                <a:pathLst>
                  <a:path w="887" h="254">
                    <a:moveTo>
                      <a:pt x="548" y="1"/>
                    </a:moveTo>
                    <a:cubicBezTo>
                      <a:pt x="379" y="1"/>
                      <a:pt x="0" y="254"/>
                      <a:pt x="339" y="254"/>
                    </a:cubicBezTo>
                    <a:cubicBezTo>
                      <a:pt x="505" y="254"/>
                      <a:pt x="887"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21" name="Google Shape;451;p32"/>
              <p:cNvSpPr/>
              <p:nvPr/>
            </p:nvSpPr>
            <p:spPr>
              <a:xfrm rot="2430600">
                <a:off x="7468560" y="2851560"/>
                <a:ext cx="73800" cy="34560"/>
              </a:xfrm>
              <a:custGeom>
                <a:avLst/>
                <a:gdLst>
                  <a:gd name="textAreaLeft" fmla="*/ 0 w 73800"/>
                  <a:gd name="textAreaRight" fmla="*/ 74880 w 73800"/>
                  <a:gd name="textAreaTop" fmla="*/ 0 h 34560"/>
                  <a:gd name="textAreaBottom" fmla="*/ 35640 h 34560"/>
                </a:gdLst>
                <a:ahLst/>
                <a:rect l="textAreaLeft" t="textAreaTop" r="textAreaRight" b="textAreaBottom"/>
                <a:pathLst>
                  <a:path w="757" h="359">
                    <a:moveTo>
                      <a:pt x="424" y="0"/>
                    </a:moveTo>
                    <a:cubicBezTo>
                      <a:pt x="333" y="0"/>
                      <a:pt x="238" y="26"/>
                      <a:pt x="180" y="84"/>
                    </a:cubicBezTo>
                    <a:lnTo>
                      <a:pt x="149" y="115"/>
                    </a:lnTo>
                    <a:cubicBezTo>
                      <a:pt x="0" y="263"/>
                      <a:pt x="161" y="359"/>
                      <a:pt x="336" y="359"/>
                    </a:cubicBezTo>
                    <a:cubicBezTo>
                      <a:pt x="426" y="359"/>
                      <a:pt x="521" y="334"/>
                      <a:pt x="578" y="277"/>
                    </a:cubicBezTo>
                    <a:cubicBezTo>
                      <a:pt x="588" y="264"/>
                      <a:pt x="598" y="254"/>
                      <a:pt x="608" y="244"/>
                    </a:cubicBezTo>
                    <a:cubicBezTo>
                      <a:pt x="756" y="95"/>
                      <a:pt x="598" y="0"/>
                      <a:pt x="424" y="0"/>
                    </a:cubicBezTo>
                    <a:close/>
                  </a:path>
                </a:pathLst>
              </a:custGeom>
              <a:solidFill>
                <a:srgbClr val="f6f2f3"/>
              </a:solidFill>
              <a:ln w="0">
                <a:noFill/>
              </a:ln>
            </p:spPr>
            <p:style>
              <a:lnRef idx="0"/>
              <a:fillRef idx="0"/>
              <a:effectRef idx="0"/>
              <a:fontRef idx="minor"/>
            </p:style>
            <p:txBody>
              <a:bodyPr lIns="90000" rIns="90000" tIns="17640" bIns="176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22" name="Google Shape;452;p32"/>
              <p:cNvSpPr/>
              <p:nvPr/>
            </p:nvSpPr>
            <p:spPr>
              <a:xfrm rot="2430600">
                <a:off x="7500600" y="3052080"/>
                <a:ext cx="59400" cy="37080"/>
              </a:xfrm>
              <a:custGeom>
                <a:avLst/>
                <a:gdLst>
                  <a:gd name="textAreaLeft" fmla="*/ 0 w 59400"/>
                  <a:gd name="textAreaRight" fmla="*/ 60480 w 59400"/>
                  <a:gd name="textAreaTop" fmla="*/ 0 h 37080"/>
                  <a:gd name="textAreaBottom" fmla="*/ 38160 h 37080"/>
                </a:gdLst>
                <a:ahLst/>
                <a:rect l="textAreaLeft" t="textAreaTop" r="textAreaRight" b="textAreaBottom"/>
                <a:pathLst>
                  <a:path w="610" h="383">
                    <a:moveTo>
                      <a:pt x="293" y="0"/>
                    </a:moveTo>
                    <a:cubicBezTo>
                      <a:pt x="180" y="0"/>
                      <a:pt x="25" y="86"/>
                      <a:pt x="14" y="209"/>
                    </a:cubicBezTo>
                    <a:cubicBezTo>
                      <a:pt x="1" y="342"/>
                      <a:pt x="147" y="382"/>
                      <a:pt x="250" y="382"/>
                    </a:cubicBezTo>
                    <a:lnTo>
                      <a:pt x="316" y="382"/>
                    </a:lnTo>
                    <a:cubicBezTo>
                      <a:pt x="430" y="382"/>
                      <a:pt x="583" y="296"/>
                      <a:pt x="595" y="173"/>
                    </a:cubicBezTo>
                    <a:cubicBezTo>
                      <a:pt x="609" y="40"/>
                      <a:pt x="463" y="0"/>
                      <a:pt x="359" y="0"/>
                    </a:cubicBezTo>
                    <a:close/>
                  </a:path>
                </a:pathLst>
              </a:custGeom>
              <a:solidFill>
                <a:srgbClr val="f6f2f3"/>
              </a:solidFill>
              <a:ln w="0">
                <a:noFill/>
              </a:ln>
            </p:spPr>
            <p:style>
              <a:lnRef idx="0"/>
              <a:fillRef idx="0"/>
              <a:effectRef idx="0"/>
              <a:fontRef idx="minor"/>
            </p:style>
            <p:txBody>
              <a:bodyPr lIns="90000" rIns="90000" tIns="19080" bIns="190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23" name="Google Shape;453;p32"/>
              <p:cNvSpPr/>
              <p:nvPr/>
            </p:nvSpPr>
            <p:spPr>
              <a:xfrm rot="2430600">
                <a:off x="7107480" y="3142080"/>
                <a:ext cx="87120" cy="24120"/>
              </a:xfrm>
              <a:custGeom>
                <a:avLst/>
                <a:gdLst>
                  <a:gd name="textAreaLeft" fmla="*/ 0 w 87120"/>
                  <a:gd name="textAreaRight" fmla="*/ 88200 w 87120"/>
                  <a:gd name="textAreaTop" fmla="*/ 0 h 24120"/>
                  <a:gd name="textAreaBottom" fmla="*/ 25200 h 24120"/>
                </a:gdLst>
                <a:ahLst/>
                <a:rect l="textAreaLeft" t="textAreaTop" r="textAreaRight" b="textAreaBottom"/>
                <a:pathLst>
                  <a:path w="888" h="254">
                    <a:moveTo>
                      <a:pt x="548" y="1"/>
                    </a:moveTo>
                    <a:cubicBezTo>
                      <a:pt x="379" y="1"/>
                      <a:pt x="0" y="254"/>
                      <a:pt x="339" y="254"/>
                    </a:cubicBezTo>
                    <a:cubicBezTo>
                      <a:pt x="508" y="254"/>
                      <a:pt x="887"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24" name="Google Shape;454;p32"/>
              <p:cNvSpPr/>
              <p:nvPr/>
            </p:nvSpPr>
            <p:spPr>
              <a:xfrm rot="2430600">
                <a:off x="7215840" y="2790360"/>
                <a:ext cx="86760" cy="26280"/>
              </a:xfrm>
              <a:custGeom>
                <a:avLst/>
                <a:gdLst>
                  <a:gd name="textAreaLeft" fmla="*/ 0 w 86760"/>
                  <a:gd name="textAreaRight" fmla="*/ 87840 w 86760"/>
                  <a:gd name="textAreaTop" fmla="*/ 0 h 26280"/>
                  <a:gd name="textAreaBottom" fmla="*/ 27360 h 26280"/>
                </a:gdLst>
                <a:ahLst/>
                <a:rect l="textAreaLeft" t="textAreaTop" r="textAreaRight" b="textAreaBottom"/>
                <a:pathLst>
                  <a:path w="885" h="277">
                    <a:moveTo>
                      <a:pt x="542" y="0"/>
                    </a:moveTo>
                    <a:cubicBezTo>
                      <a:pt x="360" y="0"/>
                      <a:pt x="1" y="276"/>
                      <a:pt x="340" y="276"/>
                    </a:cubicBezTo>
                    <a:cubicBezTo>
                      <a:pt x="526" y="276"/>
                      <a:pt x="884" y="0"/>
                      <a:pt x="542" y="0"/>
                    </a:cubicBezTo>
                    <a:close/>
                  </a:path>
                </a:pathLst>
              </a:custGeom>
              <a:solidFill>
                <a:srgbClr val="f6f2f3"/>
              </a:solidFill>
              <a:ln w="0">
                <a:noFill/>
              </a:ln>
            </p:spPr>
            <p:style>
              <a:lnRef idx="0"/>
              <a:fillRef idx="0"/>
              <a:effectRef idx="0"/>
              <a:fontRef idx="minor"/>
            </p:style>
            <p:txBody>
              <a:bodyPr lIns="90000" rIns="90000" tIns="13680" bIns="136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25" name="Google Shape;455;p32"/>
              <p:cNvSpPr/>
              <p:nvPr/>
            </p:nvSpPr>
            <p:spPr>
              <a:xfrm rot="2430600">
                <a:off x="7360200" y="2773440"/>
                <a:ext cx="86040" cy="29520"/>
              </a:xfrm>
              <a:custGeom>
                <a:avLst/>
                <a:gdLst>
                  <a:gd name="textAreaLeft" fmla="*/ 0 w 86040"/>
                  <a:gd name="textAreaRight" fmla="*/ 87120 w 86040"/>
                  <a:gd name="textAreaTop" fmla="*/ 0 h 29520"/>
                  <a:gd name="textAreaBottom" fmla="*/ 30600 h 29520"/>
                </a:gdLst>
                <a:ahLst/>
                <a:rect l="textAreaLeft" t="textAreaTop" r="textAreaRight" b="textAreaBottom"/>
                <a:pathLst>
                  <a:path w="878" h="307">
                    <a:moveTo>
                      <a:pt x="536" y="1"/>
                    </a:moveTo>
                    <a:cubicBezTo>
                      <a:pt x="332" y="1"/>
                      <a:pt x="1" y="306"/>
                      <a:pt x="343" y="306"/>
                    </a:cubicBezTo>
                    <a:cubicBezTo>
                      <a:pt x="545" y="306"/>
                      <a:pt x="878" y="1"/>
                      <a:pt x="536" y="1"/>
                    </a:cubicBezTo>
                    <a:close/>
                  </a:path>
                </a:pathLst>
              </a:custGeom>
              <a:solidFill>
                <a:srgbClr val="f6f2f3"/>
              </a:solidFill>
              <a:ln w="0">
                <a:noFill/>
              </a:ln>
            </p:spPr>
            <p:style>
              <a:lnRef idx="0"/>
              <a:fillRef idx="0"/>
              <a:effectRef idx="0"/>
              <a:fontRef idx="minor"/>
            </p:style>
            <p:txBody>
              <a:bodyPr lIns="90000" rIns="90000" tIns="15120" bIns="151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26" name="Google Shape;456;p32"/>
              <p:cNvSpPr/>
              <p:nvPr/>
            </p:nvSpPr>
            <p:spPr>
              <a:xfrm rot="2430600">
                <a:off x="7008480" y="2970720"/>
                <a:ext cx="65880" cy="25200"/>
              </a:xfrm>
              <a:custGeom>
                <a:avLst/>
                <a:gdLst>
                  <a:gd name="textAreaLeft" fmla="*/ 0 w 65880"/>
                  <a:gd name="textAreaRight" fmla="*/ 66960 w 65880"/>
                  <a:gd name="textAreaTop" fmla="*/ 0 h 25200"/>
                  <a:gd name="textAreaBottom" fmla="*/ 26280 h 25200"/>
                </a:gdLst>
                <a:ahLst/>
                <a:rect l="textAreaLeft" t="textAreaTop" r="textAreaRight" b="textAreaBottom"/>
                <a:pathLst>
                  <a:path w="675" h="263">
                    <a:moveTo>
                      <a:pt x="406" y="0"/>
                    </a:moveTo>
                    <a:cubicBezTo>
                      <a:pt x="296" y="0"/>
                      <a:pt x="140" y="36"/>
                      <a:pt x="70" y="133"/>
                    </a:cubicBezTo>
                    <a:cubicBezTo>
                      <a:pt x="0" y="229"/>
                      <a:pt x="130" y="263"/>
                      <a:pt x="203" y="263"/>
                    </a:cubicBezTo>
                    <a:lnTo>
                      <a:pt x="269" y="263"/>
                    </a:lnTo>
                    <a:cubicBezTo>
                      <a:pt x="379" y="263"/>
                      <a:pt x="535" y="223"/>
                      <a:pt x="605" y="130"/>
                    </a:cubicBezTo>
                    <a:cubicBezTo>
                      <a:pt x="675" y="33"/>
                      <a:pt x="545" y="0"/>
                      <a:pt x="472" y="0"/>
                    </a:cubicBezTo>
                    <a:close/>
                  </a:path>
                </a:pathLst>
              </a:custGeom>
              <a:solidFill>
                <a:srgbClr val="f6f2f3"/>
              </a:solidFill>
              <a:ln w="0">
                <a:noFill/>
              </a:ln>
            </p:spPr>
            <p:style>
              <a:lnRef idx="0"/>
              <a:fillRef idx="0"/>
              <a:effectRef idx="0"/>
              <a:fontRef idx="minor"/>
            </p:style>
            <p:txBody>
              <a:bodyPr lIns="90000" rIns="90000" tIns="12960" bIns="129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27" name="Google Shape;457;p32"/>
              <p:cNvSpPr/>
              <p:nvPr/>
            </p:nvSpPr>
            <p:spPr>
              <a:xfrm rot="2430600">
                <a:off x="7139880" y="2852640"/>
                <a:ext cx="71640" cy="36720"/>
              </a:xfrm>
              <a:custGeom>
                <a:avLst/>
                <a:gdLst>
                  <a:gd name="textAreaLeft" fmla="*/ 0 w 71640"/>
                  <a:gd name="textAreaRight" fmla="*/ 72720 w 71640"/>
                  <a:gd name="textAreaTop" fmla="*/ 0 h 36720"/>
                  <a:gd name="textAreaBottom" fmla="*/ 37800 h 36720"/>
                </a:gdLst>
                <a:ahLst/>
                <a:rect l="textAreaLeft" t="textAreaTop" r="textAreaRight" b="textAreaBottom"/>
                <a:pathLst>
                  <a:path w="735" h="380">
                    <a:moveTo>
                      <a:pt x="389" y="1"/>
                    </a:moveTo>
                    <a:cubicBezTo>
                      <a:pt x="97" y="1"/>
                      <a:pt x="0" y="380"/>
                      <a:pt x="346" y="380"/>
                    </a:cubicBezTo>
                    <a:cubicBezTo>
                      <a:pt x="638" y="380"/>
                      <a:pt x="735" y="1"/>
                      <a:pt x="389" y="1"/>
                    </a:cubicBezTo>
                    <a:close/>
                  </a:path>
                </a:pathLst>
              </a:custGeom>
              <a:solidFill>
                <a:srgbClr val="f6f2f3"/>
              </a:solidFill>
              <a:ln w="0">
                <a:noFill/>
              </a:ln>
            </p:spPr>
            <p:style>
              <a:lnRef idx="0"/>
              <a:fillRef idx="0"/>
              <a:effectRef idx="0"/>
              <a:fontRef idx="minor"/>
            </p:style>
            <p:txBody>
              <a:bodyPr lIns="90000" rIns="90000" tIns="18720" bIns="1872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328" name="Google Shape;458;p32"/>
            <p:cNvGrpSpPr/>
            <p:nvPr/>
          </p:nvGrpSpPr>
          <p:grpSpPr>
            <a:xfrm>
              <a:off x="6596280" y="3103200"/>
              <a:ext cx="1300320" cy="1272600"/>
              <a:chOff x="6596280" y="3103200"/>
              <a:chExt cx="1300320" cy="1272600"/>
            </a:xfrm>
          </p:grpSpPr>
          <p:sp>
            <p:nvSpPr>
              <p:cNvPr id="329" name="Google Shape;459;p32"/>
              <p:cNvSpPr/>
              <p:nvPr/>
            </p:nvSpPr>
            <p:spPr>
              <a:xfrm rot="2430600">
                <a:off x="6727680" y="3345480"/>
                <a:ext cx="1036800" cy="788040"/>
              </a:xfrm>
              <a:custGeom>
                <a:avLst/>
                <a:gdLst>
                  <a:gd name="textAreaLeft" fmla="*/ 0 w 1036800"/>
                  <a:gd name="textAreaRight" fmla="*/ 1037880 w 1036800"/>
                  <a:gd name="textAreaTop" fmla="*/ 0 h 788040"/>
                  <a:gd name="textAreaBottom" fmla="*/ 789120 h 788040"/>
                </a:gdLst>
                <a:ahLst/>
                <a:rect l="textAreaLeft" t="textAreaTop" r="textAreaRight" b="textAreaBottom"/>
                <a:pathLst>
                  <a:path w="18419" h="16833">
                    <a:moveTo>
                      <a:pt x="12177" y="0"/>
                    </a:moveTo>
                    <a:cubicBezTo>
                      <a:pt x="11648" y="0"/>
                      <a:pt x="11109" y="46"/>
                      <a:pt x="10599" y="46"/>
                    </a:cubicBezTo>
                    <a:cubicBezTo>
                      <a:pt x="10579" y="46"/>
                      <a:pt x="10558" y="46"/>
                      <a:pt x="10538" y="46"/>
                    </a:cubicBezTo>
                    <a:cubicBezTo>
                      <a:pt x="10391" y="45"/>
                      <a:pt x="10250" y="43"/>
                      <a:pt x="10112" y="43"/>
                    </a:cubicBezTo>
                    <a:cubicBezTo>
                      <a:pt x="9632" y="43"/>
                      <a:pt x="9195" y="68"/>
                      <a:pt x="8715" y="262"/>
                    </a:cubicBezTo>
                    <a:cubicBezTo>
                      <a:pt x="8256" y="447"/>
                      <a:pt x="7784" y="577"/>
                      <a:pt x="7306" y="707"/>
                    </a:cubicBezTo>
                    <a:cubicBezTo>
                      <a:pt x="6073" y="1039"/>
                      <a:pt x="5021" y="1344"/>
                      <a:pt x="3911" y="2033"/>
                    </a:cubicBezTo>
                    <a:cubicBezTo>
                      <a:pt x="2246" y="3062"/>
                      <a:pt x="855" y="4763"/>
                      <a:pt x="292" y="6650"/>
                    </a:cubicBezTo>
                    <a:cubicBezTo>
                      <a:pt x="1" y="7637"/>
                      <a:pt x="143" y="8746"/>
                      <a:pt x="143" y="9767"/>
                    </a:cubicBezTo>
                    <a:cubicBezTo>
                      <a:pt x="143" y="10640"/>
                      <a:pt x="117" y="11328"/>
                      <a:pt x="422" y="12145"/>
                    </a:cubicBezTo>
                    <a:cubicBezTo>
                      <a:pt x="801" y="13168"/>
                      <a:pt x="1482" y="13643"/>
                      <a:pt x="2176" y="14444"/>
                    </a:cubicBezTo>
                    <a:cubicBezTo>
                      <a:pt x="2652" y="14992"/>
                      <a:pt x="3083" y="15451"/>
                      <a:pt x="3665" y="15882"/>
                    </a:cubicBezTo>
                    <a:cubicBezTo>
                      <a:pt x="4306" y="16414"/>
                      <a:pt x="5631" y="16763"/>
                      <a:pt x="6744" y="16763"/>
                    </a:cubicBezTo>
                    <a:cubicBezTo>
                      <a:pt x="7524" y="16763"/>
                      <a:pt x="8354" y="16832"/>
                      <a:pt x="9165" y="16832"/>
                    </a:cubicBezTo>
                    <a:cubicBezTo>
                      <a:pt x="9611" y="16832"/>
                      <a:pt x="10052" y="16811"/>
                      <a:pt x="10475" y="16746"/>
                    </a:cubicBezTo>
                    <a:cubicBezTo>
                      <a:pt x="11206" y="16633"/>
                      <a:pt x="12077" y="16225"/>
                      <a:pt x="12731" y="15896"/>
                    </a:cubicBezTo>
                    <a:cubicBezTo>
                      <a:pt x="13538" y="15487"/>
                      <a:pt x="14352" y="15025"/>
                      <a:pt x="15119" y="14547"/>
                    </a:cubicBezTo>
                    <a:cubicBezTo>
                      <a:pt x="16150" y="13902"/>
                      <a:pt x="17063" y="13221"/>
                      <a:pt x="17758" y="12198"/>
                    </a:cubicBezTo>
                    <a:cubicBezTo>
                      <a:pt x="18389" y="11262"/>
                      <a:pt x="18399" y="10368"/>
                      <a:pt x="18402" y="9275"/>
                    </a:cubicBezTo>
                    <a:cubicBezTo>
                      <a:pt x="18419" y="6633"/>
                      <a:pt x="17798" y="4102"/>
                      <a:pt x="15970" y="2108"/>
                    </a:cubicBezTo>
                    <a:cubicBezTo>
                      <a:pt x="15233" y="1305"/>
                      <a:pt x="14279" y="291"/>
                      <a:pt x="13163" y="79"/>
                    </a:cubicBezTo>
                    <a:cubicBezTo>
                      <a:pt x="12845" y="19"/>
                      <a:pt x="12513" y="0"/>
                      <a:pt x="12177" y="0"/>
                    </a:cubicBez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30" name="Google Shape;460;p32"/>
              <p:cNvSpPr/>
              <p:nvPr/>
            </p:nvSpPr>
            <p:spPr>
              <a:xfrm rot="2430600">
                <a:off x="6993720" y="3433320"/>
                <a:ext cx="59400" cy="37800"/>
              </a:xfrm>
              <a:custGeom>
                <a:avLst/>
                <a:gdLst>
                  <a:gd name="textAreaLeft" fmla="*/ 0 w 59400"/>
                  <a:gd name="textAreaRight" fmla="*/ 60480 w 59400"/>
                  <a:gd name="textAreaTop" fmla="*/ 0 h 37800"/>
                  <a:gd name="textAreaBottom" fmla="*/ 38880 h 37800"/>
                </a:gdLst>
                <a:ahLst/>
                <a:rect l="textAreaLeft" t="textAreaTop" r="textAreaRight" b="textAreaBottom"/>
                <a:pathLst>
                  <a:path w="609" h="393">
                    <a:moveTo>
                      <a:pt x="293" y="1"/>
                    </a:moveTo>
                    <a:cubicBezTo>
                      <a:pt x="177" y="1"/>
                      <a:pt x="24" y="90"/>
                      <a:pt x="14" y="213"/>
                    </a:cubicBezTo>
                    <a:cubicBezTo>
                      <a:pt x="1" y="349"/>
                      <a:pt x="147" y="392"/>
                      <a:pt x="250" y="392"/>
                    </a:cubicBezTo>
                    <a:lnTo>
                      <a:pt x="316" y="392"/>
                    </a:lnTo>
                    <a:cubicBezTo>
                      <a:pt x="433" y="392"/>
                      <a:pt x="586" y="303"/>
                      <a:pt x="595" y="180"/>
                    </a:cubicBezTo>
                    <a:cubicBezTo>
                      <a:pt x="609" y="44"/>
                      <a:pt x="463" y="1"/>
                      <a:pt x="359"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31" name="Google Shape;461;p32"/>
              <p:cNvSpPr/>
              <p:nvPr/>
            </p:nvSpPr>
            <p:spPr>
              <a:xfrm rot="2430600">
                <a:off x="7164000" y="3508920"/>
                <a:ext cx="87120" cy="23760"/>
              </a:xfrm>
              <a:custGeom>
                <a:avLst/>
                <a:gdLst>
                  <a:gd name="textAreaLeft" fmla="*/ 0 w 87120"/>
                  <a:gd name="textAreaRight" fmla="*/ 88200 w 87120"/>
                  <a:gd name="textAreaTop" fmla="*/ 0 h 23760"/>
                  <a:gd name="textAreaBottom" fmla="*/ 24840 h 23760"/>
                </a:gdLst>
                <a:ahLst/>
                <a:rect l="textAreaLeft" t="textAreaTop" r="textAreaRight" b="textAreaBottom"/>
                <a:pathLst>
                  <a:path w="891" h="250">
                    <a:moveTo>
                      <a:pt x="548" y="1"/>
                    </a:moveTo>
                    <a:cubicBezTo>
                      <a:pt x="382" y="1"/>
                      <a:pt x="0" y="249"/>
                      <a:pt x="343" y="249"/>
                    </a:cubicBezTo>
                    <a:cubicBezTo>
                      <a:pt x="508" y="249"/>
                      <a:pt x="890" y="1"/>
                      <a:pt x="548" y="1"/>
                    </a:cubicBezTo>
                    <a:close/>
                  </a:path>
                </a:pathLst>
              </a:custGeom>
              <a:solidFill>
                <a:srgbClr val="f6f2f3"/>
              </a:solidFill>
              <a:ln w="0">
                <a:noFill/>
              </a:ln>
            </p:spPr>
            <p:style>
              <a:lnRef idx="0"/>
              <a:fillRef idx="0"/>
              <a:effectRef idx="0"/>
              <a:fontRef idx="minor"/>
            </p:style>
            <p:txBody>
              <a:bodyPr lIns="90000" rIns="90000" tIns="12240" bIns="122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32" name="Google Shape;462;p32"/>
              <p:cNvSpPr/>
              <p:nvPr/>
            </p:nvSpPr>
            <p:spPr>
              <a:xfrm rot="2430600">
                <a:off x="6893280" y="3571200"/>
                <a:ext cx="65160" cy="28440"/>
              </a:xfrm>
              <a:custGeom>
                <a:avLst/>
                <a:gdLst>
                  <a:gd name="textAreaLeft" fmla="*/ 0 w 65160"/>
                  <a:gd name="textAreaRight" fmla="*/ 66240 w 65160"/>
                  <a:gd name="textAreaTop" fmla="*/ 0 h 28440"/>
                  <a:gd name="textAreaBottom" fmla="*/ 29520 h 28440"/>
                </a:gdLst>
                <a:ahLst/>
                <a:rect l="textAreaLeft" t="textAreaTop" r="textAreaRight" b="textAreaBottom"/>
                <a:pathLst>
                  <a:path w="668" h="297">
                    <a:moveTo>
                      <a:pt x="399" y="0"/>
                    </a:moveTo>
                    <a:cubicBezTo>
                      <a:pt x="286" y="0"/>
                      <a:pt x="129" y="37"/>
                      <a:pt x="63" y="140"/>
                    </a:cubicBezTo>
                    <a:cubicBezTo>
                      <a:pt x="0" y="243"/>
                      <a:pt x="116" y="296"/>
                      <a:pt x="203" y="296"/>
                    </a:cubicBezTo>
                    <a:lnTo>
                      <a:pt x="269" y="296"/>
                    </a:lnTo>
                    <a:cubicBezTo>
                      <a:pt x="382" y="296"/>
                      <a:pt x="538" y="259"/>
                      <a:pt x="605" y="157"/>
                    </a:cubicBezTo>
                    <a:cubicBezTo>
                      <a:pt x="668" y="57"/>
                      <a:pt x="551" y="0"/>
                      <a:pt x="465" y="0"/>
                    </a:cubicBezTo>
                    <a:close/>
                  </a:path>
                </a:pathLst>
              </a:custGeom>
              <a:solidFill>
                <a:srgbClr val="f6f2f3"/>
              </a:solidFill>
              <a:ln w="0">
                <a:noFill/>
              </a:ln>
            </p:spPr>
            <p:style>
              <a:lnRef idx="0"/>
              <a:fillRef idx="0"/>
              <a:effectRef idx="0"/>
              <a:fontRef idx="minor"/>
            </p:style>
            <p:txBody>
              <a:bodyPr lIns="90000" rIns="90000" tIns="14760" bIns="147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33" name="Google Shape;463;p32"/>
              <p:cNvSpPr/>
              <p:nvPr/>
            </p:nvSpPr>
            <p:spPr>
              <a:xfrm rot="2430600">
                <a:off x="7035480" y="3595680"/>
                <a:ext cx="71640" cy="37800"/>
              </a:xfrm>
              <a:custGeom>
                <a:avLst/>
                <a:gdLst>
                  <a:gd name="textAreaLeft" fmla="*/ 0 w 71640"/>
                  <a:gd name="textAreaRight" fmla="*/ 72720 w 71640"/>
                  <a:gd name="textAreaTop" fmla="*/ 0 h 37800"/>
                  <a:gd name="textAreaBottom" fmla="*/ 38880 h 37800"/>
                </a:gdLst>
                <a:ahLst/>
                <a:rect l="textAreaLeft" t="textAreaTop" r="textAreaRight" b="textAreaBottom"/>
                <a:pathLst>
                  <a:path w="732" h="393">
                    <a:moveTo>
                      <a:pt x="386" y="1"/>
                    </a:moveTo>
                    <a:cubicBezTo>
                      <a:pt x="91" y="1"/>
                      <a:pt x="1" y="393"/>
                      <a:pt x="346" y="393"/>
                    </a:cubicBezTo>
                    <a:cubicBezTo>
                      <a:pt x="645" y="393"/>
                      <a:pt x="732" y="1"/>
                      <a:pt x="386" y="1"/>
                    </a:cubicBezTo>
                    <a:close/>
                  </a:path>
                </a:pathLst>
              </a:custGeom>
              <a:solidFill>
                <a:srgbClr val="f6f2f3"/>
              </a:solidFill>
              <a:ln w="0">
                <a:noFill/>
              </a:ln>
            </p:spPr>
            <p:style>
              <a:lnRef idx="0"/>
              <a:fillRef idx="0"/>
              <a:effectRef idx="0"/>
              <a:fontRef idx="minor"/>
            </p:style>
            <p:txBody>
              <a:bodyPr lIns="90000" rIns="90000" tIns="19440" bIns="19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34" name="Google Shape;464;p32"/>
              <p:cNvSpPr/>
              <p:nvPr/>
            </p:nvSpPr>
            <p:spPr>
              <a:xfrm rot="2430600">
                <a:off x="7332480" y="3443400"/>
                <a:ext cx="59040" cy="20880"/>
              </a:xfrm>
              <a:custGeom>
                <a:avLst/>
                <a:gdLst>
                  <a:gd name="textAreaLeft" fmla="*/ 0 w 59040"/>
                  <a:gd name="textAreaRight" fmla="*/ 60120 w 59040"/>
                  <a:gd name="textAreaTop" fmla="*/ 0 h 20880"/>
                  <a:gd name="textAreaBottom" fmla="*/ 21960 h 20880"/>
                </a:gdLst>
                <a:ahLst/>
                <a:rect l="textAreaLeft" t="textAreaTop" r="textAreaRight" b="textAreaBottom"/>
                <a:pathLst>
                  <a:path w="606" h="220">
                    <a:moveTo>
                      <a:pt x="433" y="1"/>
                    </a:moveTo>
                    <a:cubicBezTo>
                      <a:pt x="310" y="1"/>
                      <a:pt x="177" y="27"/>
                      <a:pt x="74" y="97"/>
                    </a:cubicBezTo>
                    <a:cubicBezTo>
                      <a:pt x="1" y="150"/>
                      <a:pt x="1" y="220"/>
                      <a:pt x="107" y="220"/>
                    </a:cubicBezTo>
                    <a:lnTo>
                      <a:pt x="174" y="220"/>
                    </a:lnTo>
                    <a:cubicBezTo>
                      <a:pt x="296" y="220"/>
                      <a:pt x="429" y="194"/>
                      <a:pt x="532" y="124"/>
                    </a:cubicBezTo>
                    <a:cubicBezTo>
                      <a:pt x="606" y="70"/>
                      <a:pt x="606" y="1"/>
                      <a:pt x="499" y="1"/>
                    </a:cubicBezTo>
                    <a:close/>
                  </a:path>
                </a:pathLst>
              </a:custGeom>
              <a:solidFill>
                <a:srgbClr val="f6f2f3"/>
              </a:solidFill>
              <a:ln w="0">
                <a:noFill/>
              </a:ln>
            </p:spPr>
            <p:style>
              <a:lnRef idx="0"/>
              <a:fillRef idx="0"/>
              <a:effectRef idx="0"/>
              <a:fontRef idx="minor"/>
            </p:style>
            <p:txBody>
              <a:bodyPr lIns="90000" rIns="90000" tIns="10800" bIns="108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35" name="Google Shape;465;p32"/>
              <p:cNvSpPr/>
              <p:nvPr/>
            </p:nvSpPr>
            <p:spPr>
              <a:xfrm rot="2430600">
                <a:off x="7342920" y="4031640"/>
                <a:ext cx="85320" cy="33120"/>
              </a:xfrm>
              <a:custGeom>
                <a:avLst/>
                <a:gdLst>
                  <a:gd name="textAreaLeft" fmla="*/ 0 w 85320"/>
                  <a:gd name="textAreaRight" fmla="*/ 86400 w 85320"/>
                  <a:gd name="textAreaTop" fmla="*/ 0 h 33120"/>
                  <a:gd name="textAreaBottom" fmla="*/ 34200 h 33120"/>
                </a:gdLst>
                <a:ahLst/>
                <a:rect l="textAreaLeft" t="textAreaTop" r="textAreaRight" b="textAreaBottom"/>
                <a:pathLst>
                  <a:path w="871" h="346">
                    <a:moveTo>
                      <a:pt x="529" y="0"/>
                    </a:moveTo>
                    <a:cubicBezTo>
                      <a:pt x="300" y="0"/>
                      <a:pt x="1" y="345"/>
                      <a:pt x="343" y="345"/>
                    </a:cubicBezTo>
                    <a:cubicBezTo>
                      <a:pt x="572" y="345"/>
                      <a:pt x="871" y="0"/>
                      <a:pt x="529" y="0"/>
                    </a:cubicBezTo>
                    <a:close/>
                  </a:path>
                </a:pathLst>
              </a:custGeom>
              <a:solidFill>
                <a:srgbClr val="f6f2f3"/>
              </a:solidFill>
              <a:ln w="0">
                <a:noFill/>
              </a:ln>
            </p:spPr>
            <p:style>
              <a:lnRef idx="0"/>
              <a:fillRef idx="0"/>
              <a:effectRef idx="0"/>
              <a:fontRef idx="minor"/>
            </p:style>
            <p:txBody>
              <a:bodyPr lIns="90000" rIns="90000" tIns="16920" bIns="169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36" name="Google Shape;466;p32"/>
              <p:cNvSpPr/>
              <p:nvPr/>
            </p:nvSpPr>
            <p:spPr>
              <a:xfrm rot="2430600">
                <a:off x="7252560" y="3846600"/>
                <a:ext cx="86760" cy="24120"/>
              </a:xfrm>
              <a:custGeom>
                <a:avLst/>
                <a:gdLst>
                  <a:gd name="textAreaLeft" fmla="*/ 0 w 86760"/>
                  <a:gd name="textAreaRight" fmla="*/ 87840 w 86760"/>
                  <a:gd name="textAreaTop" fmla="*/ 0 h 24120"/>
                  <a:gd name="textAreaBottom" fmla="*/ 25200 h 24120"/>
                </a:gdLst>
                <a:ahLst/>
                <a:rect l="textAreaLeft" t="textAreaTop" r="textAreaRight" b="textAreaBottom"/>
                <a:pathLst>
                  <a:path w="887" h="254">
                    <a:moveTo>
                      <a:pt x="548" y="1"/>
                    </a:moveTo>
                    <a:cubicBezTo>
                      <a:pt x="379" y="1"/>
                      <a:pt x="0" y="254"/>
                      <a:pt x="339" y="254"/>
                    </a:cubicBezTo>
                    <a:cubicBezTo>
                      <a:pt x="505" y="254"/>
                      <a:pt x="887"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37" name="Google Shape;467;p32"/>
              <p:cNvSpPr/>
              <p:nvPr/>
            </p:nvSpPr>
            <p:spPr>
              <a:xfrm rot="2430600">
                <a:off x="7468560" y="3736080"/>
                <a:ext cx="73800" cy="34560"/>
              </a:xfrm>
              <a:custGeom>
                <a:avLst/>
                <a:gdLst>
                  <a:gd name="textAreaLeft" fmla="*/ 0 w 73800"/>
                  <a:gd name="textAreaRight" fmla="*/ 74880 w 73800"/>
                  <a:gd name="textAreaTop" fmla="*/ 0 h 34560"/>
                  <a:gd name="textAreaBottom" fmla="*/ 35640 h 34560"/>
                </a:gdLst>
                <a:ahLst/>
                <a:rect l="textAreaLeft" t="textAreaTop" r="textAreaRight" b="textAreaBottom"/>
                <a:pathLst>
                  <a:path w="757" h="359">
                    <a:moveTo>
                      <a:pt x="424" y="0"/>
                    </a:moveTo>
                    <a:cubicBezTo>
                      <a:pt x="333" y="0"/>
                      <a:pt x="238" y="26"/>
                      <a:pt x="180" y="84"/>
                    </a:cubicBezTo>
                    <a:lnTo>
                      <a:pt x="149" y="115"/>
                    </a:lnTo>
                    <a:cubicBezTo>
                      <a:pt x="0" y="263"/>
                      <a:pt x="161" y="359"/>
                      <a:pt x="336" y="359"/>
                    </a:cubicBezTo>
                    <a:cubicBezTo>
                      <a:pt x="426" y="359"/>
                      <a:pt x="521" y="334"/>
                      <a:pt x="578" y="277"/>
                    </a:cubicBezTo>
                    <a:cubicBezTo>
                      <a:pt x="588" y="264"/>
                      <a:pt x="598" y="254"/>
                      <a:pt x="608" y="244"/>
                    </a:cubicBezTo>
                    <a:cubicBezTo>
                      <a:pt x="756" y="95"/>
                      <a:pt x="598" y="0"/>
                      <a:pt x="424" y="0"/>
                    </a:cubicBezTo>
                    <a:close/>
                  </a:path>
                </a:pathLst>
              </a:custGeom>
              <a:solidFill>
                <a:srgbClr val="f6f2f3"/>
              </a:solidFill>
              <a:ln w="0">
                <a:noFill/>
              </a:ln>
            </p:spPr>
            <p:style>
              <a:lnRef idx="0"/>
              <a:fillRef idx="0"/>
              <a:effectRef idx="0"/>
              <a:fontRef idx="minor"/>
            </p:style>
            <p:txBody>
              <a:bodyPr lIns="90000" rIns="90000" tIns="17640" bIns="176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38" name="Google Shape;468;p32"/>
              <p:cNvSpPr/>
              <p:nvPr/>
            </p:nvSpPr>
            <p:spPr>
              <a:xfrm rot="2430600">
                <a:off x="7500600" y="3936240"/>
                <a:ext cx="59400" cy="37080"/>
              </a:xfrm>
              <a:custGeom>
                <a:avLst/>
                <a:gdLst>
                  <a:gd name="textAreaLeft" fmla="*/ 0 w 59400"/>
                  <a:gd name="textAreaRight" fmla="*/ 60480 w 59400"/>
                  <a:gd name="textAreaTop" fmla="*/ 0 h 37080"/>
                  <a:gd name="textAreaBottom" fmla="*/ 38160 h 37080"/>
                </a:gdLst>
                <a:ahLst/>
                <a:rect l="textAreaLeft" t="textAreaTop" r="textAreaRight" b="textAreaBottom"/>
                <a:pathLst>
                  <a:path w="610" h="383">
                    <a:moveTo>
                      <a:pt x="293" y="0"/>
                    </a:moveTo>
                    <a:cubicBezTo>
                      <a:pt x="180" y="0"/>
                      <a:pt x="25" y="86"/>
                      <a:pt x="14" y="209"/>
                    </a:cubicBezTo>
                    <a:cubicBezTo>
                      <a:pt x="1" y="342"/>
                      <a:pt x="147" y="382"/>
                      <a:pt x="250" y="382"/>
                    </a:cubicBezTo>
                    <a:lnTo>
                      <a:pt x="316" y="382"/>
                    </a:lnTo>
                    <a:cubicBezTo>
                      <a:pt x="430" y="382"/>
                      <a:pt x="583" y="296"/>
                      <a:pt x="595" y="173"/>
                    </a:cubicBezTo>
                    <a:cubicBezTo>
                      <a:pt x="609" y="40"/>
                      <a:pt x="463" y="0"/>
                      <a:pt x="359" y="0"/>
                    </a:cubicBezTo>
                    <a:close/>
                  </a:path>
                </a:pathLst>
              </a:custGeom>
              <a:solidFill>
                <a:srgbClr val="f6f2f3"/>
              </a:solidFill>
              <a:ln w="0">
                <a:noFill/>
              </a:ln>
            </p:spPr>
            <p:style>
              <a:lnRef idx="0"/>
              <a:fillRef idx="0"/>
              <a:effectRef idx="0"/>
              <a:fontRef idx="minor"/>
            </p:style>
            <p:txBody>
              <a:bodyPr lIns="90000" rIns="90000" tIns="19080" bIns="190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39" name="Google Shape;469;p32"/>
              <p:cNvSpPr/>
              <p:nvPr/>
            </p:nvSpPr>
            <p:spPr>
              <a:xfrm rot="2430600">
                <a:off x="7107480" y="4026240"/>
                <a:ext cx="87120" cy="24120"/>
              </a:xfrm>
              <a:custGeom>
                <a:avLst/>
                <a:gdLst>
                  <a:gd name="textAreaLeft" fmla="*/ 0 w 87120"/>
                  <a:gd name="textAreaRight" fmla="*/ 88200 w 87120"/>
                  <a:gd name="textAreaTop" fmla="*/ 0 h 24120"/>
                  <a:gd name="textAreaBottom" fmla="*/ 25200 h 24120"/>
                </a:gdLst>
                <a:ahLst/>
                <a:rect l="textAreaLeft" t="textAreaTop" r="textAreaRight" b="textAreaBottom"/>
                <a:pathLst>
                  <a:path w="888" h="254">
                    <a:moveTo>
                      <a:pt x="548" y="1"/>
                    </a:moveTo>
                    <a:cubicBezTo>
                      <a:pt x="379" y="1"/>
                      <a:pt x="0" y="254"/>
                      <a:pt x="339" y="254"/>
                    </a:cubicBezTo>
                    <a:cubicBezTo>
                      <a:pt x="508" y="254"/>
                      <a:pt x="887" y="1"/>
                      <a:pt x="548" y="1"/>
                    </a:cubicBezTo>
                    <a:close/>
                  </a:path>
                </a:pathLst>
              </a:custGeom>
              <a:solidFill>
                <a:srgbClr val="f6f2f3"/>
              </a:solidFill>
              <a:ln w="0">
                <a:noFill/>
              </a:ln>
            </p:spPr>
            <p:style>
              <a:lnRef idx="0"/>
              <a:fillRef idx="0"/>
              <a:effectRef idx="0"/>
              <a:fontRef idx="minor"/>
            </p:style>
            <p:txBody>
              <a:bodyPr lIns="90000" rIns="90000" tIns="12600" bIns="1260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40" name="Google Shape;470;p32"/>
              <p:cNvSpPr/>
              <p:nvPr/>
            </p:nvSpPr>
            <p:spPr>
              <a:xfrm rot="2430600">
                <a:off x="7215840" y="3674520"/>
                <a:ext cx="86760" cy="26280"/>
              </a:xfrm>
              <a:custGeom>
                <a:avLst/>
                <a:gdLst>
                  <a:gd name="textAreaLeft" fmla="*/ 0 w 86760"/>
                  <a:gd name="textAreaRight" fmla="*/ 87840 w 86760"/>
                  <a:gd name="textAreaTop" fmla="*/ 0 h 26280"/>
                  <a:gd name="textAreaBottom" fmla="*/ 27360 h 26280"/>
                </a:gdLst>
                <a:ahLst/>
                <a:rect l="textAreaLeft" t="textAreaTop" r="textAreaRight" b="textAreaBottom"/>
                <a:pathLst>
                  <a:path w="885" h="277">
                    <a:moveTo>
                      <a:pt x="542" y="0"/>
                    </a:moveTo>
                    <a:cubicBezTo>
                      <a:pt x="360" y="0"/>
                      <a:pt x="1" y="276"/>
                      <a:pt x="340" y="276"/>
                    </a:cubicBezTo>
                    <a:cubicBezTo>
                      <a:pt x="526" y="276"/>
                      <a:pt x="884" y="0"/>
                      <a:pt x="542" y="0"/>
                    </a:cubicBezTo>
                    <a:close/>
                  </a:path>
                </a:pathLst>
              </a:custGeom>
              <a:solidFill>
                <a:srgbClr val="f6f2f3"/>
              </a:solidFill>
              <a:ln w="0">
                <a:noFill/>
              </a:ln>
            </p:spPr>
            <p:style>
              <a:lnRef idx="0"/>
              <a:fillRef idx="0"/>
              <a:effectRef idx="0"/>
              <a:fontRef idx="minor"/>
            </p:style>
            <p:txBody>
              <a:bodyPr lIns="90000" rIns="90000" tIns="13680" bIns="1368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41" name="Google Shape;471;p32"/>
              <p:cNvSpPr/>
              <p:nvPr/>
            </p:nvSpPr>
            <p:spPr>
              <a:xfrm rot="2430600">
                <a:off x="7360200" y="3657600"/>
                <a:ext cx="86040" cy="29520"/>
              </a:xfrm>
              <a:custGeom>
                <a:avLst/>
                <a:gdLst>
                  <a:gd name="textAreaLeft" fmla="*/ 0 w 86040"/>
                  <a:gd name="textAreaRight" fmla="*/ 87120 w 86040"/>
                  <a:gd name="textAreaTop" fmla="*/ 0 h 29520"/>
                  <a:gd name="textAreaBottom" fmla="*/ 30600 h 29520"/>
                </a:gdLst>
                <a:ahLst/>
                <a:rect l="textAreaLeft" t="textAreaTop" r="textAreaRight" b="textAreaBottom"/>
                <a:pathLst>
                  <a:path w="878" h="307">
                    <a:moveTo>
                      <a:pt x="536" y="1"/>
                    </a:moveTo>
                    <a:cubicBezTo>
                      <a:pt x="332" y="1"/>
                      <a:pt x="1" y="306"/>
                      <a:pt x="343" y="306"/>
                    </a:cubicBezTo>
                    <a:cubicBezTo>
                      <a:pt x="545" y="306"/>
                      <a:pt x="878" y="1"/>
                      <a:pt x="536" y="1"/>
                    </a:cubicBezTo>
                    <a:close/>
                  </a:path>
                </a:pathLst>
              </a:custGeom>
              <a:solidFill>
                <a:srgbClr val="f6f2f3"/>
              </a:solidFill>
              <a:ln w="0">
                <a:noFill/>
              </a:ln>
            </p:spPr>
            <p:style>
              <a:lnRef idx="0"/>
              <a:fillRef idx="0"/>
              <a:effectRef idx="0"/>
              <a:fontRef idx="minor"/>
            </p:style>
            <p:txBody>
              <a:bodyPr lIns="90000" rIns="90000" tIns="15120" bIns="1512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42" name="Google Shape;472;p32"/>
              <p:cNvSpPr/>
              <p:nvPr/>
            </p:nvSpPr>
            <p:spPr>
              <a:xfrm rot="2430600">
                <a:off x="7008480" y="3854880"/>
                <a:ext cx="65880" cy="25200"/>
              </a:xfrm>
              <a:custGeom>
                <a:avLst/>
                <a:gdLst>
                  <a:gd name="textAreaLeft" fmla="*/ 0 w 65880"/>
                  <a:gd name="textAreaRight" fmla="*/ 66960 w 65880"/>
                  <a:gd name="textAreaTop" fmla="*/ 0 h 25200"/>
                  <a:gd name="textAreaBottom" fmla="*/ 26280 h 25200"/>
                </a:gdLst>
                <a:ahLst/>
                <a:rect l="textAreaLeft" t="textAreaTop" r="textAreaRight" b="textAreaBottom"/>
                <a:pathLst>
                  <a:path w="675" h="263">
                    <a:moveTo>
                      <a:pt x="406" y="0"/>
                    </a:moveTo>
                    <a:cubicBezTo>
                      <a:pt x="296" y="0"/>
                      <a:pt x="140" y="36"/>
                      <a:pt x="70" y="133"/>
                    </a:cubicBezTo>
                    <a:cubicBezTo>
                      <a:pt x="0" y="229"/>
                      <a:pt x="130" y="263"/>
                      <a:pt x="203" y="263"/>
                    </a:cubicBezTo>
                    <a:lnTo>
                      <a:pt x="269" y="263"/>
                    </a:lnTo>
                    <a:cubicBezTo>
                      <a:pt x="379" y="263"/>
                      <a:pt x="535" y="223"/>
                      <a:pt x="605" y="130"/>
                    </a:cubicBezTo>
                    <a:cubicBezTo>
                      <a:pt x="675" y="33"/>
                      <a:pt x="545" y="0"/>
                      <a:pt x="472" y="0"/>
                    </a:cubicBezTo>
                    <a:close/>
                  </a:path>
                </a:pathLst>
              </a:custGeom>
              <a:solidFill>
                <a:srgbClr val="f6f2f3"/>
              </a:solidFill>
              <a:ln w="0">
                <a:noFill/>
              </a:ln>
            </p:spPr>
            <p:style>
              <a:lnRef idx="0"/>
              <a:fillRef idx="0"/>
              <a:effectRef idx="0"/>
              <a:fontRef idx="minor"/>
            </p:style>
            <p:txBody>
              <a:bodyPr lIns="90000" rIns="90000" tIns="12960" bIns="129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43" name="Google Shape;473;p32"/>
              <p:cNvSpPr/>
              <p:nvPr/>
            </p:nvSpPr>
            <p:spPr>
              <a:xfrm rot="2430600">
                <a:off x="7139880" y="3736800"/>
                <a:ext cx="71640" cy="36720"/>
              </a:xfrm>
              <a:custGeom>
                <a:avLst/>
                <a:gdLst>
                  <a:gd name="textAreaLeft" fmla="*/ 0 w 71640"/>
                  <a:gd name="textAreaRight" fmla="*/ 72720 w 71640"/>
                  <a:gd name="textAreaTop" fmla="*/ 0 h 36720"/>
                  <a:gd name="textAreaBottom" fmla="*/ 37800 h 36720"/>
                </a:gdLst>
                <a:ahLst/>
                <a:rect l="textAreaLeft" t="textAreaTop" r="textAreaRight" b="textAreaBottom"/>
                <a:pathLst>
                  <a:path w="735" h="380">
                    <a:moveTo>
                      <a:pt x="389" y="1"/>
                    </a:moveTo>
                    <a:cubicBezTo>
                      <a:pt x="97" y="1"/>
                      <a:pt x="0" y="380"/>
                      <a:pt x="346" y="380"/>
                    </a:cubicBezTo>
                    <a:cubicBezTo>
                      <a:pt x="638" y="380"/>
                      <a:pt x="735" y="1"/>
                      <a:pt x="389" y="1"/>
                    </a:cubicBezTo>
                    <a:close/>
                  </a:path>
                </a:pathLst>
              </a:custGeom>
              <a:solidFill>
                <a:srgbClr val="f6f2f3"/>
              </a:solidFill>
              <a:ln w="0">
                <a:noFill/>
              </a:ln>
            </p:spPr>
            <p:style>
              <a:lnRef idx="0"/>
              <a:fillRef idx="0"/>
              <a:effectRef idx="0"/>
              <a:fontRef idx="minor"/>
            </p:style>
            <p:txBody>
              <a:bodyPr lIns="90000" rIns="90000" tIns="18720" bIns="1872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spTree>
  </p:cSld>
  <mc:AlternateContent>
    <mc:Choice Requires="p14">
      <p:transition spd="med" p14:dur="700">
        <p:fade/>
      </p:transition>
    </mc:Choice>
    <mc:Fallback>
      <p:transition spd="med">
        <p:fade/>
      </p:transition>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4" name="PlaceHolder 1"/>
          <p:cNvSpPr>
            <a:spLocks noGrp="1"/>
          </p:cNvSpPr>
          <p:nvPr>
            <p:ph type="title"/>
          </p:nvPr>
        </p:nvSpPr>
        <p:spPr>
          <a:xfrm>
            <a:off x="3008520" y="1699560"/>
            <a:ext cx="3126240" cy="48024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GB" sz="3000" spc="-1" strike="noStrike">
                <a:solidFill>
                  <a:srgbClr val="000000"/>
                </a:solidFill>
                <a:latin typeface="Fira Sans Extra Condensed Medium"/>
                <a:ea typeface="Fira Sans Extra Condensed Medium"/>
              </a:rPr>
              <a:t>Mapping</a:t>
            </a:r>
            <a:endParaRPr b="0" lang="en-US" sz="3000" spc="-1" strike="noStrike">
              <a:solidFill>
                <a:srgbClr val="000000"/>
              </a:solidFill>
              <a:latin typeface="Calibri"/>
            </a:endParaRPr>
          </a:p>
        </p:txBody>
      </p:sp>
      <p:grpSp>
        <p:nvGrpSpPr>
          <p:cNvPr id="345" name="Google Shape;186;p29"/>
          <p:cNvGrpSpPr/>
          <p:nvPr/>
        </p:nvGrpSpPr>
        <p:grpSpPr>
          <a:xfrm>
            <a:off x="-1080" y="28440"/>
            <a:ext cx="2723400" cy="4441680"/>
            <a:chOff x="-1080" y="28440"/>
            <a:chExt cx="2723400" cy="4441680"/>
          </a:xfrm>
        </p:grpSpPr>
        <p:grpSp>
          <p:nvGrpSpPr>
            <p:cNvPr id="346" name="Google Shape;187;p29"/>
            <p:cNvGrpSpPr/>
            <p:nvPr/>
          </p:nvGrpSpPr>
          <p:grpSpPr>
            <a:xfrm>
              <a:off x="1309680" y="2286000"/>
              <a:ext cx="260640" cy="2184120"/>
              <a:chOff x="1309680" y="2286000"/>
              <a:chExt cx="260640" cy="2184120"/>
            </a:xfrm>
          </p:grpSpPr>
          <p:sp>
            <p:nvSpPr>
              <p:cNvPr id="347" name="Google Shape;188;p29"/>
              <p:cNvSpPr/>
              <p:nvPr/>
            </p:nvSpPr>
            <p:spPr>
              <a:xfrm flipH="1">
                <a:off x="1309680" y="2286000"/>
                <a:ext cx="260640" cy="2184120"/>
              </a:xfrm>
              <a:custGeom>
                <a:avLst/>
                <a:gdLst>
                  <a:gd name="textAreaLeft" fmla="*/ 720 w 260640"/>
                  <a:gd name="textAreaRight" fmla="*/ 262440 w 260640"/>
                  <a:gd name="textAreaTop" fmla="*/ 0 h 2184120"/>
                  <a:gd name="textAreaBottom" fmla="*/ 2185200 h 2184120"/>
                </a:gdLst>
                <a:ahLst/>
                <a:rect l="textAreaLeft" t="textAreaTop" r="textAreaRight" b="textAreaBottom"/>
                <a:pathLst>
                  <a:path w="541" h="6083">
                    <a:moveTo>
                      <a:pt x="0" y="0"/>
                    </a:moveTo>
                    <a:lnTo>
                      <a:pt x="0" y="6044"/>
                    </a:lnTo>
                    <a:lnTo>
                      <a:pt x="245" y="6083"/>
                    </a:lnTo>
                    <a:lnTo>
                      <a:pt x="541" y="6044"/>
                    </a:lnTo>
                    <a:lnTo>
                      <a:pt x="541" y="0"/>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48" name="Google Shape;189;p29"/>
              <p:cNvSpPr/>
              <p:nvPr/>
            </p:nvSpPr>
            <p:spPr>
              <a:xfrm flipH="1">
                <a:off x="1309680" y="2286000"/>
                <a:ext cx="190080" cy="2170440"/>
              </a:xfrm>
              <a:custGeom>
                <a:avLst/>
                <a:gdLst>
                  <a:gd name="textAreaLeft" fmla="*/ 720 w 190080"/>
                  <a:gd name="textAreaRight" fmla="*/ 191880 w 190080"/>
                  <a:gd name="textAreaTop" fmla="*/ 0 h 2170440"/>
                  <a:gd name="textAreaBottom" fmla="*/ 2171520 h 2170440"/>
                </a:gdLst>
                <a:ahLst/>
                <a:rect l="textAreaLeft" t="textAreaTop" r="textAreaRight" b="textAreaBottom"/>
                <a:pathLst>
                  <a:path w="395" h="6045">
                    <a:moveTo>
                      <a:pt x="395" y="0"/>
                    </a:moveTo>
                    <a:lnTo>
                      <a:pt x="0" y="6044"/>
                    </a:lnTo>
                    <a:lnTo>
                      <a:pt x="395" y="6044"/>
                    </a:lnTo>
                    <a:lnTo>
                      <a:pt x="39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349" name="Google Shape;190;p29"/>
            <p:cNvSpPr/>
            <p:nvPr/>
          </p:nvSpPr>
          <p:spPr>
            <a:xfrm flipH="1">
              <a:off x="-720" y="1647360"/>
              <a:ext cx="2723040" cy="1599120"/>
            </a:xfrm>
            <a:custGeom>
              <a:avLst/>
              <a:gdLst>
                <a:gd name="textAreaLeft" fmla="*/ 720 w 2723040"/>
                <a:gd name="textAreaRight" fmla="*/ 2724840 w 2723040"/>
                <a:gd name="textAreaTop" fmla="*/ 0 h 1599120"/>
                <a:gd name="textAreaBottom" fmla="*/ 1600200 h 15991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50" name="Google Shape;191;p29"/>
            <p:cNvSpPr/>
            <p:nvPr/>
          </p:nvSpPr>
          <p:spPr>
            <a:xfrm flipH="1">
              <a:off x="1459080" y="1647360"/>
              <a:ext cx="1262520" cy="1599120"/>
            </a:xfrm>
            <a:custGeom>
              <a:avLst/>
              <a:gdLst>
                <a:gd name="textAreaLeft" fmla="*/ -720 w 1262520"/>
                <a:gd name="textAreaRight" fmla="*/ 1262880 w 1262520"/>
                <a:gd name="textAreaTop" fmla="*/ 0 h 1599120"/>
                <a:gd name="textAreaBottom" fmla="*/ 1600200 h 1599120"/>
              </a:gdLst>
              <a:ahLst/>
              <a:rect l="textAreaLeft" t="textAreaTop" r="textAreaRight" b="textAreaBottom"/>
              <a:pathLst>
                <a:path w="2774" h="3757">
                  <a:moveTo>
                    <a:pt x="2773" y="1"/>
                  </a:moveTo>
                  <a:lnTo>
                    <a:pt x="0" y="3023"/>
                  </a:lnTo>
                  <a:lnTo>
                    <a:pt x="2546" y="3757"/>
                  </a:lnTo>
                  <a:lnTo>
                    <a:pt x="2773"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51" name="Google Shape;192;p29"/>
            <p:cNvSpPr/>
            <p:nvPr/>
          </p:nvSpPr>
          <p:spPr>
            <a:xfrm flipH="1">
              <a:off x="-1440" y="1647360"/>
              <a:ext cx="1459800" cy="1429200"/>
            </a:xfrm>
            <a:custGeom>
              <a:avLst/>
              <a:gdLst>
                <a:gd name="textAreaLeft" fmla="*/ -720 w 1459800"/>
                <a:gd name="textAreaRight" fmla="*/ 1460160 w 1459800"/>
                <a:gd name="textAreaTop" fmla="*/ 0 h 1429200"/>
                <a:gd name="textAreaBottom" fmla="*/ 1430280 h 1429200"/>
              </a:gdLst>
              <a:ahLst/>
              <a:rect l="textAreaLeft" t="textAreaTop" r="textAreaRight" b="textAreaBottom"/>
              <a:pathLst>
                <a:path w="3207" h="3358">
                  <a:moveTo>
                    <a:pt x="0" y="1"/>
                  </a:moveTo>
                  <a:lnTo>
                    <a:pt x="1696" y="3358"/>
                  </a:lnTo>
                  <a:lnTo>
                    <a:pt x="3207" y="2589"/>
                  </a:lnTo>
                  <a:lnTo>
                    <a:pt x="0"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52" name="Google Shape;193;p29"/>
            <p:cNvSpPr/>
            <p:nvPr/>
          </p:nvSpPr>
          <p:spPr>
            <a:xfrm flipH="1">
              <a:off x="-720" y="2743560"/>
              <a:ext cx="2723040" cy="675720"/>
            </a:xfrm>
            <a:custGeom>
              <a:avLst/>
              <a:gdLst>
                <a:gd name="textAreaLeft" fmla="*/ 720 w 2723040"/>
                <a:gd name="textAreaRight" fmla="*/ 2724840 w 2723040"/>
                <a:gd name="textAreaTop" fmla="*/ 0 h 675720"/>
                <a:gd name="textAreaBottom" fmla="*/ 676800 h 67572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53" name="Google Shape;194;p29"/>
            <p:cNvSpPr/>
            <p:nvPr/>
          </p:nvSpPr>
          <p:spPr>
            <a:xfrm flipH="1">
              <a:off x="149400" y="1073880"/>
              <a:ext cx="2422800" cy="1422720"/>
            </a:xfrm>
            <a:custGeom>
              <a:avLst/>
              <a:gdLst>
                <a:gd name="textAreaLeft" fmla="*/ 720 w 2422800"/>
                <a:gd name="textAreaRight" fmla="*/ 2424600 w 2422800"/>
                <a:gd name="textAreaTop" fmla="*/ 0 h 1422720"/>
                <a:gd name="textAreaBottom" fmla="*/ 1423800 h 14227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54" name="Google Shape;195;p29"/>
            <p:cNvSpPr/>
            <p:nvPr/>
          </p:nvSpPr>
          <p:spPr>
            <a:xfrm flipH="1">
              <a:off x="1448640" y="1073880"/>
              <a:ext cx="1123200" cy="1422720"/>
            </a:xfrm>
            <a:custGeom>
              <a:avLst/>
              <a:gdLst>
                <a:gd name="textAreaLeft" fmla="*/ 720 w 1123200"/>
                <a:gd name="textAreaRight" fmla="*/ 1125000 w 1123200"/>
                <a:gd name="textAreaTop" fmla="*/ 0 h 1422720"/>
                <a:gd name="textAreaBottom" fmla="*/ 1423800 h 1422720"/>
              </a:gdLst>
              <a:ahLst/>
              <a:rect l="textAreaLeft" t="textAreaTop" r="textAreaRight" b="textAreaBottom"/>
              <a:pathLst>
                <a:path w="2774" h="3757">
                  <a:moveTo>
                    <a:pt x="2773" y="1"/>
                  </a:moveTo>
                  <a:lnTo>
                    <a:pt x="0" y="3023"/>
                  </a:lnTo>
                  <a:lnTo>
                    <a:pt x="2546" y="3757"/>
                  </a:lnTo>
                  <a:lnTo>
                    <a:pt x="2773"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55" name="Google Shape;196;p29"/>
            <p:cNvSpPr/>
            <p:nvPr/>
          </p:nvSpPr>
          <p:spPr>
            <a:xfrm flipH="1">
              <a:off x="149400" y="1073880"/>
              <a:ext cx="1298880" cy="1271520"/>
            </a:xfrm>
            <a:custGeom>
              <a:avLst/>
              <a:gdLst>
                <a:gd name="textAreaLeft" fmla="*/ 720 w 1298880"/>
                <a:gd name="textAreaRight" fmla="*/ 1300680 w 1298880"/>
                <a:gd name="textAreaTop" fmla="*/ 0 h 1271520"/>
                <a:gd name="textAreaBottom" fmla="*/ 1272600 h 1271520"/>
              </a:gdLst>
              <a:ahLst/>
              <a:rect l="textAreaLeft" t="textAreaTop" r="textAreaRight" b="textAreaBottom"/>
              <a:pathLst>
                <a:path w="3207" h="3358">
                  <a:moveTo>
                    <a:pt x="0" y="1"/>
                  </a:moveTo>
                  <a:lnTo>
                    <a:pt x="1696" y="3358"/>
                  </a:lnTo>
                  <a:lnTo>
                    <a:pt x="3207" y="2589"/>
                  </a:lnTo>
                  <a:lnTo>
                    <a:pt x="0"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56" name="Google Shape;197;p29"/>
            <p:cNvSpPr/>
            <p:nvPr/>
          </p:nvSpPr>
          <p:spPr>
            <a:xfrm flipH="1">
              <a:off x="149400" y="2049120"/>
              <a:ext cx="2422800" cy="601200"/>
            </a:xfrm>
            <a:custGeom>
              <a:avLst/>
              <a:gdLst>
                <a:gd name="textAreaLeft" fmla="*/ 720 w 2422800"/>
                <a:gd name="textAreaRight" fmla="*/ 2424600 w 2422800"/>
                <a:gd name="textAreaTop" fmla="*/ 0 h 601200"/>
                <a:gd name="textAreaBottom" fmla="*/ 602280 h 60120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57" name="Google Shape;198;p29"/>
            <p:cNvSpPr/>
            <p:nvPr/>
          </p:nvSpPr>
          <p:spPr>
            <a:xfrm flipH="1">
              <a:off x="394560" y="528840"/>
              <a:ext cx="2092320" cy="1229400"/>
            </a:xfrm>
            <a:custGeom>
              <a:avLst/>
              <a:gdLst>
                <a:gd name="textAreaLeft" fmla="*/ 720 w 2092320"/>
                <a:gd name="textAreaRight" fmla="*/ 2094120 w 2092320"/>
                <a:gd name="textAreaTop" fmla="*/ 0 h 1229400"/>
                <a:gd name="textAreaBottom" fmla="*/ 1230480 h 1229400"/>
              </a:gdLst>
              <a:ahLst/>
              <a:rect l="textAreaLeft" t="textAreaTop" r="textAreaRight" b="textAreaBottom"/>
              <a:pathLst>
                <a:path w="5165" h="3247">
                  <a:moveTo>
                    <a:pt x="2396" y="1"/>
                  </a:moveTo>
                  <a:lnTo>
                    <a:pt x="0" y="2611"/>
                  </a:lnTo>
                  <a:lnTo>
                    <a:pt x="2198" y="3246"/>
                  </a:lnTo>
                  <a:lnTo>
                    <a:pt x="3859" y="2903"/>
                  </a:lnTo>
                  <a:lnTo>
                    <a:pt x="5164" y="2242"/>
                  </a:lnTo>
                  <a:lnTo>
                    <a:pt x="2396" y="1"/>
                  </a:lnTo>
                  <a:close/>
                </a:path>
              </a:pathLst>
            </a:custGeom>
            <a:solidFill>
              <a:srgbClr val="68a93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58" name="Google Shape;199;p29"/>
            <p:cNvSpPr/>
            <p:nvPr/>
          </p:nvSpPr>
          <p:spPr>
            <a:xfrm flipH="1">
              <a:off x="1515960" y="528840"/>
              <a:ext cx="970200" cy="1229400"/>
            </a:xfrm>
            <a:custGeom>
              <a:avLst/>
              <a:gdLst>
                <a:gd name="textAreaLeft" fmla="*/ -720 w 970200"/>
                <a:gd name="textAreaRight" fmla="*/ 970560 w 970200"/>
                <a:gd name="textAreaTop" fmla="*/ 0 h 1229400"/>
                <a:gd name="textAreaBottom" fmla="*/ 1230480 h 1229400"/>
              </a:gdLst>
              <a:ahLst/>
              <a:rect l="textAreaLeft" t="textAreaTop" r="textAreaRight" b="textAreaBottom"/>
              <a:pathLst>
                <a:path w="2396" h="3247">
                  <a:moveTo>
                    <a:pt x="2396" y="1"/>
                  </a:moveTo>
                  <a:lnTo>
                    <a:pt x="0" y="2611"/>
                  </a:lnTo>
                  <a:lnTo>
                    <a:pt x="2198" y="3246"/>
                  </a:lnTo>
                  <a:lnTo>
                    <a:pt x="2396"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59" name="Google Shape;200;p29"/>
            <p:cNvSpPr/>
            <p:nvPr/>
          </p:nvSpPr>
          <p:spPr>
            <a:xfrm flipH="1">
              <a:off x="394560" y="528840"/>
              <a:ext cx="1121760" cy="1099080"/>
            </a:xfrm>
            <a:custGeom>
              <a:avLst/>
              <a:gdLst>
                <a:gd name="textAreaLeft" fmla="*/ 720 w 1121760"/>
                <a:gd name="textAreaRight" fmla="*/ 1123560 w 1121760"/>
                <a:gd name="textAreaTop" fmla="*/ 0 h 1099080"/>
                <a:gd name="textAreaBottom" fmla="*/ 1100160 h 1099080"/>
              </a:gdLst>
              <a:ahLst/>
              <a:rect l="textAreaLeft" t="textAreaTop" r="textAreaRight" b="textAreaBottom"/>
              <a:pathLst>
                <a:path w="2770" h="2903">
                  <a:moveTo>
                    <a:pt x="1" y="1"/>
                  </a:moveTo>
                  <a:lnTo>
                    <a:pt x="1464" y="2903"/>
                  </a:lnTo>
                  <a:lnTo>
                    <a:pt x="2769" y="2242"/>
                  </a:lnTo>
                  <a:lnTo>
                    <a:pt x="1"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60" name="Google Shape;201;p29"/>
            <p:cNvSpPr/>
            <p:nvPr/>
          </p:nvSpPr>
          <p:spPr>
            <a:xfrm flipH="1">
              <a:off x="394560" y="1378440"/>
              <a:ext cx="2092320" cy="518040"/>
            </a:xfrm>
            <a:custGeom>
              <a:avLst/>
              <a:gdLst>
                <a:gd name="textAreaLeft" fmla="*/ 720 w 2092320"/>
                <a:gd name="textAreaRight" fmla="*/ 2094120 w 2092320"/>
                <a:gd name="textAreaTop" fmla="*/ 0 h 518040"/>
                <a:gd name="textAreaBottom" fmla="*/ 519120 h 518040"/>
              </a:gdLst>
              <a:ahLst/>
              <a:rect l="textAreaLeft" t="textAreaTop" r="textAreaRight" b="textAreaBottom"/>
              <a:pathLst>
                <a:path w="5165" h="1370">
                  <a:moveTo>
                    <a:pt x="5164" y="1"/>
                  </a:moveTo>
                  <a:lnTo>
                    <a:pt x="3859" y="662"/>
                  </a:lnTo>
                  <a:lnTo>
                    <a:pt x="2198" y="1005"/>
                  </a:lnTo>
                  <a:lnTo>
                    <a:pt x="0" y="370"/>
                  </a:lnTo>
                  <a:lnTo>
                    <a:pt x="889" y="1022"/>
                  </a:lnTo>
                  <a:lnTo>
                    <a:pt x="2396" y="1370"/>
                  </a:lnTo>
                  <a:lnTo>
                    <a:pt x="4057" y="1061"/>
                  </a:lnTo>
                  <a:lnTo>
                    <a:pt x="516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61" name="Google Shape;202;p29"/>
            <p:cNvSpPr/>
            <p:nvPr/>
          </p:nvSpPr>
          <p:spPr>
            <a:xfrm flipH="1">
              <a:off x="635040" y="28440"/>
              <a:ext cx="1712880" cy="1074600"/>
            </a:xfrm>
            <a:custGeom>
              <a:avLst/>
              <a:gdLst>
                <a:gd name="textAreaLeft" fmla="*/ 720 w 1712880"/>
                <a:gd name="textAreaRight" fmla="*/ 1714680 w 1712880"/>
                <a:gd name="textAreaTop" fmla="*/ 0 h 1074600"/>
                <a:gd name="textAreaBottom" fmla="*/ 1075680 h 1074600"/>
              </a:gdLst>
              <a:ahLst/>
              <a:rect l="textAreaLeft" t="textAreaTop" r="textAreaRight" b="textAreaBottom"/>
              <a:pathLst>
                <a:path w="4229" h="2838">
                  <a:moveTo>
                    <a:pt x="1980" y="1"/>
                  </a:moveTo>
                  <a:lnTo>
                    <a:pt x="1" y="2374"/>
                  </a:lnTo>
                  <a:lnTo>
                    <a:pt x="1804" y="2838"/>
                  </a:lnTo>
                  <a:lnTo>
                    <a:pt x="3259" y="2538"/>
                  </a:lnTo>
                  <a:lnTo>
                    <a:pt x="4229" y="2237"/>
                  </a:lnTo>
                  <a:lnTo>
                    <a:pt x="1980"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62" name="Google Shape;203;p29"/>
            <p:cNvSpPr/>
            <p:nvPr/>
          </p:nvSpPr>
          <p:spPr>
            <a:xfrm flipH="1">
              <a:off x="635040" y="880560"/>
              <a:ext cx="1712880" cy="370080"/>
            </a:xfrm>
            <a:custGeom>
              <a:avLst/>
              <a:gdLst>
                <a:gd name="textAreaLeft" fmla="*/ 720 w 1712880"/>
                <a:gd name="textAreaRight" fmla="*/ 1714680 w 1712880"/>
                <a:gd name="textAreaTop" fmla="*/ 0 h 370080"/>
                <a:gd name="textAreaBottom" fmla="*/ 371160 h 370080"/>
              </a:gdLst>
              <a:ahLst/>
              <a:rect l="textAreaLeft" t="textAreaTop" r="textAreaRight" b="textAreaBottom"/>
              <a:pathLst>
                <a:path w="4229" h="1039">
                  <a:moveTo>
                    <a:pt x="4229" y="0"/>
                  </a:moveTo>
                  <a:lnTo>
                    <a:pt x="3259" y="301"/>
                  </a:lnTo>
                  <a:lnTo>
                    <a:pt x="1804" y="601"/>
                  </a:lnTo>
                  <a:lnTo>
                    <a:pt x="932" y="494"/>
                  </a:lnTo>
                  <a:lnTo>
                    <a:pt x="1" y="137"/>
                  </a:lnTo>
                  <a:lnTo>
                    <a:pt x="662" y="738"/>
                  </a:lnTo>
                  <a:lnTo>
                    <a:pt x="1980" y="1039"/>
                  </a:lnTo>
                  <a:lnTo>
                    <a:pt x="3435" y="768"/>
                  </a:lnTo>
                  <a:lnTo>
                    <a:pt x="4229"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63" name="Google Shape;204;p29"/>
            <p:cNvSpPr/>
            <p:nvPr/>
          </p:nvSpPr>
          <p:spPr>
            <a:xfrm flipH="1">
              <a:off x="1589760" y="1137600"/>
              <a:ext cx="897120" cy="605880"/>
            </a:xfrm>
            <a:custGeom>
              <a:avLst/>
              <a:gdLst>
                <a:gd name="textAreaLeft" fmla="*/ 720 w 897120"/>
                <a:gd name="textAreaRight" fmla="*/ 898920 w 897120"/>
                <a:gd name="textAreaTop" fmla="*/ 0 h 605880"/>
                <a:gd name="textAreaBottom" fmla="*/ 606960 h 605880"/>
              </a:gdLst>
              <a:ahLst/>
              <a:rect l="textAreaLeft" t="textAreaTop" r="textAreaRight" b="textAreaBottom"/>
              <a:pathLst>
                <a:path w="2216" h="1602">
                  <a:moveTo>
                    <a:pt x="936" y="0"/>
                  </a:moveTo>
                  <a:lnTo>
                    <a:pt x="0" y="970"/>
                  </a:lnTo>
                  <a:lnTo>
                    <a:pt x="2215" y="1601"/>
                  </a:lnTo>
                  <a:lnTo>
                    <a:pt x="936"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nvGrpSpPr>
            <p:cNvPr id="364" name="Google Shape;205;p29"/>
            <p:cNvGrpSpPr/>
            <p:nvPr/>
          </p:nvGrpSpPr>
          <p:grpSpPr>
            <a:xfrm>
              <a:off x="627840" y="28440"/>
              <a:ext cx="918000" cy="960840"/>
              <a:chOff x="627840" y="28440"/>
              <a:chExt cx="918000" cy="960840"/>
            </a:xfrm>
          </p:grpSpPr>
          <p:sp>
            <p:nvSpPr>
              <p:cNvPr id="365" name="Google Shape;206;p29"/>
              <p:cNvSpPr/>
              <p:nvPr/>
            </p:nvSpPr>
            <p:spPr>
              <a:xfrm flipH="1">
                <a:off x="635040" y="28440"/>
                <a:ext cx="910800" cy="960840"/>
              </a:xfrm>
              <a:custGeom>
                <a:avLst/>
                <a:gdLst>
                  <a:gd name="textAreaLeft" fmla="*/ 720 w 910800"/>
                  <a:gd name="textAreaRight" fmla="*/ 912600 w 910800"/>
                  <a:gd name="textAreaTop" fmla="*/ 0 h 960840"/>
                  <a:gd name="textAreaBottom" fmla="*/ 961920 h 960840"/>
                </a:gdLst>
                <a:ahLst/>
                <a:rect l="textAreaLeft" t="textAreaTop" r="textAreaRight" b="textAreaBottom"/>
                <a:pathLst>
                  <a:path w="2250" h="2538">
                    <a:moveTo>
                      <a:pt x="1" y="1"/>
                    </a:moveTo>
                    <a:lnTo>
                      <a:pt x="1280" y="2538"/>
                    </a:lnTo>
                    <a:lnTo>
                      <a:pt x="2250" y="2237"/>
                    </a:lnTo>
                    <a:lnTo>
                      <a:pt x="1"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66" name="Google Shape;207;p29"/>
              <p:cNvSpPr/>
              <p:nvPr/>
            </p:nvSpPr>
            <p:spPr>
              <a:xfrm flipH="1">
                <a:off x="627480" y="851760"/>
                <a:ext cx="399240" cy="135720"/>
              </a:xfrm>
              <a:custGeom>
                <a:avLst/>
                <a:gdLst>
                  <a:gd name="textAreaLeft" fmla="*/ -720 w 399240"/>
                  <a:gd name="textAreaRight" fmla="*/ 399600 w 399240"/>
                  <a:gd name="textAreaTop" fmla="*/ 0 h 135720"/>
                  <a:gd name="textAreaBottom" fmla="*/ 136800 h 135720"/>
                </a:gdLst>
                <a:ahLst/>
                <a:rect l="textAreaLeft" t="textAreaTop" r="textAreaRight" b="textAreaBottom"/>
                <a:pathLst>
                  <a:path w="13525" h="4500">
                    <a:moveTo>
                      <a:pt x="0" y="4500"/>
                    </a:moveTo>
                    <a:lnTo>
                      <a:pt x="13525" y="905"/>
                    </a:lnTo>
                    <a:lnTo>
                      <a:pt x="12382" y="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nvGrpSpPr>
            <p:cNvPr id="367" name="Google Shape;208;p29"/>
            <p:cNvGrpSpPr/>
            <p:nvPr/>
          </p:nvGrpSpPr>
          <p:grpSpPr>
            <a:xfrm>
              <a:off x="1543680" y="28440"/>
              <a:ext cx="803880" cy="1065600"/>
              <a:chOff x="1543680" y="28440"/>
              <a:chExt cx="803880" cy="1065600"/>
            </a:xfrm>
          </p:grpSpPr>
          <p:sp>
            <p:nvSpPr>
              <p:cNvPr id="368" name="Google Shape;209;p29"/>
              <p:cNvSpPr/>
              <p:nvPr/>
            </p:nvSpPr>
            <p:spPr>
              <a:xfrm flipH="1">
                <a:off x="1543680" y="28440"/>
                <a:ext cx="801360" cy="1064520"/>
              </a:xfrm>
              <a:custGeom>
                <a:avLst/>
                <a:gdLst>
                  <a:gd name="textAreaLeft" fmla="*/ 720 w 801360"/>
                  <a:gd name="textAreaRight" fmla="*/ 803160 w 801360"/>
                  <a:gd name="textAreaTop" fmla="*/ 0 h 1064520"/>
                  <a:gd name="textAreaBottom" fmla="*/ 1065600 h 1064520"/>
                </a:gdLst>
                <a:ahLst/>
                <a:rect l="textAreaLeft" t="textAreaTop" r="textAreaRight" b="textAreaBottom"/>
                <a:pathLst>
                  <a:path w="1980" h="2838">
                    <a:moveTo>
                      <a:pt x="1980" y="1"/>
                    </a:moveTo>
                    <a:lnTo>
                      <a:pt x="1" y="2374"/>
                    </a:lnTo>
                    <a:lnTo>
                      <a:pt x="1804" y="2838"/>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69" name="Google Shape;210;p29"/>
              <p:cNvSpPr/>
              <p:nvPr/>
            </p:nvSpPr>
            <p:spPr>
              <a:xfrm flipH="1">
                <a:off x="1545840" y="29880"/>
                <a:ext cx="801360" cy="1024200"/>
              </a:xfrm>
              <a:custGeom>
                <a:avLst/>
                <a:gdLst>
                  <a:gd name="textAreaLeft" fmla="*/ 720 w 801360"/>
                  <a:gd name="textAreaRight" fmla="*/ 803160 w 801360"/>
                  <a:gd name="textAreaTop" fmla="*/ 0 h 1024200"/>
                  <a:gd name="textAreaBottom" fmla="*/ 1025280 h 1024200"/>
                </a:gdLst>
                <a:ahLst/>
                <a:rect l="textAreaLeft" t="textAreaTop" r="textAreaRight" b="textAreaBottom"/>
                <a:pathLst>
                  <a:path w="1980" h="2705">
                    <a:moveTo>
                      <a:pt x="1980" y="1"/>
                    </a:moveTo>
                    <a:lnTo>
                      <a:pt x="1" y="2374"/>
                    </a:lnTo>
                    <a:lnTo>
                      <a:pt x="937" y="2705"/>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70" name="Google Shape;211;p29"/>
              <p:cNvSpPr/>
              <p:nvPr/>
            </p:nvSpPr>
            <p:spPr>
              <a:xfrm flipH="1">
                <a:off x="1614600" y="914040"/>
                <a:ext cx="732600" cy="180000"/>
              </a:xfrm>
              <a:custGeom>
                <a:avLst/>
                <a:gdLst>
                  <a:gd name="textAreaLeft" fmla="*/ -720 w 732600"/>
                  <a:gd name="textAreaRight" fmla="*/ 732960 w 732600"/>
                  <a:gd name="textAreaTop" fmla="*/ 0 h 180000"/>
                  <a:gd name="textAreaBottom" fmla="*/ 181080 h 180000"/>
                </a:gdLst>
                <a:ahLst/>
                <a:rect l="textAreaLeft" t="textAreaTop" r="textAreaRight" b="textAreaBottom"/>
                <a:pathLst>
                  <a:path w="24789" h="5953">
                    <a:moveTo>
                      <a:pt x="24789" y="5953"/>
                    </a:moveTo>
                    <a:lnTo>
                      <a:pt x="12788" y="4691"/>
                    </a:lnTo>
                    <a:lnTo>
                      <a:pt x="0" y="524"/>
                    </a:lnTo>
                    <a:lnTo>
                      <a:pt x="286" y="0"/>
                    </a:lnTo>
                    <a:lnTo>
                      <a:pt x="13716" y="231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sp>
        <p:nvSpPr>
          <p:cNvPr id="371" name="Google Shape;212;p29"/>
          <p:cNvSpPr/>
          <p:nvPr/>
        </p:nvSpPr>
        <p:spPr>
          <a:xfrm>
            <a:off x="2760840" y="4584960"/>
            <a:ext cx="4317840" cy="5475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800" spc="-1" strike="noStrike">
                <a:solidFill>
                  <a:srgbClr val="1c1c1b"/>
                </a:solidFill>
                <a:latin typeface="Fira Sans Extra Condensed"/>
                <a:ea typeface="Fira Sans Extra Condensed"/>
              </a:rPr>
              <a:t>The research leading to these results has received funding from the European Union Horizon Europe (HORIZON) Research &amp; Innovation programme under the Grant Agreement no. 101056907</a:t>
            </a:r>
            <a:endParaRPr b="0" lang="en-US" sz="800" spc="-1" strike="noStrike">
              <a:solidFill>
                <a:srgbClr val="000000"/>
              </a:solidFill>
              <a:latin typeface="Calibri"/>
            </a:endParaRPr>
          </a:p>
        </p:txBody>
      </p:sp>
      <p:pic>
        <p:nvPicPr>
          <p:cNvPr id="372" name="Google Shape;213;p29" descr=""/>
          <p:cNvPicPr/>
          <p:nvPr/>
        </p:nvPicPr>
        <p:blipFill>
          <a:blip r:embed="rId1"/>
          <a:stretch/>
        </p:blipFill>
        <p:spPr>
          <a:xfrm>
            <a:off x="2064240" y="4587480"/>
            <a:ext cx="650160" cy="430200"/>
          </a:xfrm>
          <a:prstGeom prst="rect">
            <a:avLst/>
          </a:prstGeom>
          <a:noFill/>
          <a:ln w="0">
            <a:noFill/>
          </a:ln>
        </p:spPr>
      </p:pic>
      <p:pic>
        <p:nvPicPr>
          <p:cNvPr id="373" name="Google Shape;214;p29" descr=""/>
          <p:cNvPicPr/>
          <p:nvPr/>
        </p:nvPicPr>
        <p:blipFill>
          <a:blip r:embed="rId2"/>
          <a:stretch/>
        </p:blipFill>
        <p:spPr>
          <a:xfrm>
            <a:off x="292680" y="4587480"/>
            <a:ext cx="1725120" cy="430200"/>
          </a:xfrm>
          <a:prstGeom prst="rect">
            <a:avLst/>
          </a:prstGeom>
          <a:noFill/>
          <a:ln w="0">
            <a:noFill/>
          </a:ln>
        </p:spPr>
      </p:pic>
      <p:grpSp>
        <p:nvGrpSpPr>
          <p:cNvPr id="374" name="Google Shape;215;p29"/>
          <p:cNvGrpSpPr/>
          <p:nvPr/>
        </p:nvGrpSpPr>
        <p:grpSpPr>
          <a:xfrm>
            <a:off x="6419880" y="28440"/>
            <a:ext cx="2723040" cy="4441680"/>
            <a:chOff x="6419880" y="28440"/>
            <a:chExt cx="2723040" cy="4441680"/>
          </a:xfrm>
        </p:grpSpPr>
        <p:grpSp>
          <p:nvGrpSpPr>
            <p:cNvPr id="375" name="Google Shape;216;p29"/>
            <p:cNvGrpSpPr/>
            <p:nvPr/>
          </p:nvGrpSpPr>
          <p:grpSpPr>
            <a:xfrm>
              <a:off x="7571880" y="2286000"/>
              <a:ext cx="260640" cy="2184120"/>
              <a:chOff x="7571880" y="2286000"/>
              <a:chExt cx="260640" cy="2184120"/>
            </a:xfrm>
          </p:grpSpPr>
          <p:sp>
            <p:nvSpPr>
              <p:cNvPr id="376" name="Google Shape;217;p29"/>
              <p:cNvSpPr/>
              <p:nvPr/>
            </p:nvSpPr>
            <p:spPr>
              <a:xfrm>
                <a:off x="7571880" y="2286000"/>
                <a:ext cx="260640" cy="2184120"/>
              </a:xfrm>
              <a:custGeom>
                <a:avLst/>
                <a:gdLst>
                  <a:gd name="textAreaLeft" fmla="*/ 0 w 260640"/>
                  <a:gd name="textAreaRight" fmla="*/ 261720 w 260640"/>
                  <a:gd name="textAreaTop" fmla="*/ 0 h 2184120"/>
                  <a:gd name="textAreaBottom" fmla="*/ 2185200 h 2184120"/>
                </a:gdLst>
                <a:ahLst/>
                <a:rect l="textAreaLeft" t="textAreaTop" r="textAreaRight" b="textAreaBottom"/>
                <a:pathLst>
                  <a:path w="541" h="6083">
                    <a:moveTo>
                      <a:pt x="0" y="0"/>
                    </a:moveTo>
                    <a:lnTo>
                      <a:pt x="0" y="6044"/>
                    </a:lnTo>
                    <a:lnTo>
                      <a:pt x="245" y="6083"/>
                    </a:lnTo>
                    <a:lnTo>
                      <a:pt x="541" y="6044"/>
                    </a:lnTo>
                    <a:lnTo>
                      <a:pt x="541" y="0"/>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77" name="Google Shape;218;p29"/>
              <p:cNvSpPr/>
              <p:nvPr/>
            </p:nvSpPr>
            <p:spPr>
              <a:xfrm>
                <a:off x="7642440" y="2286000"/>
                <a:ext cx="190080" cy="2170440"/>
              </a:xfrm>
              <a:custGeom>
                <a:avLst/>
                <a:gdLst>
                  <a:gd name="textAreaLeft" fmla="*/ 0 w 190080"/>
                  <a:gd name="textAreaRight" fmla="*/ 191160 w 190080"/>
                  <a:gd name="textAreaTop" fmla="*/ 0 h 2170440"/>
                  <a:gd name="textAreaBottom" fmla="*/ 2171520 h 2170440"/>
                </a:gdLst>
                <a:ahLst/>
                <a:rect l="textAreaLeft" t="textAreaTop" r="textAreaRight" b="textAreaBottom"/>
                <a:pathLst>
                  <a:path w="395" h="6045">
                    <a:moveTo>
                      <a:pt x="395" y="0"/>
                    </a:moveTo>
                    <a:lnTo>
                      <a:pt x="0" y="6044"/>
                    </a:lnTo>
                    <a:lnTo>
                      <a:pt x="395" y="6044"/>
                    </a:lnTo>
                    <a:lnTo>
                      <a:pt x="39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378" name="Google Shape;219;p29"/>
            <p:cNvSpPr/>
            <p:nvPr/>
          </p:nvSpPr>
          <p:spPr>
            <a:xfrm>
              <a:off x="6419880" y="1647360"/>
              <a:ext cx="2723040" cy="1599120"/>
            </a:xfrm>
            <a:custGeom>
              <a:avLst/>
              <a:gdLst>
                <a:gd name="textAreaLeft" fmla="*/ 0 w 2723040"/>
                <a:gd name="textAreaRight" fmla="*/ 2724120 w 2723040"/>
                <a:gd name="textAreaTop" fmla="*/ 0 h 1599120"/>
                <a:gd name="textAreaBottom" fmla="*/ 1600200 h 15991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79" name="Google Shape;220;p29"/>
            <p:cNvSpPr/>
            <p:nvPr/>
          </p:nvSpPr>
          <p:spPr>
            <a:xfrm>
              <a:off x="6419880" y="1647360"/>
              <a:ext cx="1262520" cy="1599120"/>
            </a:xfrm>
            <a:custGeom>
              <a:avLst/>
              <a:gdLst>
                <a:gd name="textAreaLeft" fmla="*/ 0 w 1262520"/>
                <a:gd name="textAreaRight" fmla="*/ 1263600 w 1262520"/>
                <a:gd name="textAreaTop" fmla="*/ 0 h 1599120"/>
                <a:gd name="textAreaBottom" fmla="*/ 1600200 h 1599120"/>
              </a:gdLst>
              <a:ahLst/>
              <a:rect l="textAreaLeft" t="textAreaTop" r="textAreaRight" b="textAreaBottom"/>
              <a:pathLst>
                <a:path w="2774" h="3757">
                  <a:moveTo>
                    <a:pt x="2773" y="1"/>
                  </a:moveTo>
                  <a:lnTo>
                    <a:pt x="0" y="3023"/>
                  </a:lnTo>
                  <a:lnTo>
                    <a:pt x="2546" y="3757"/>
                  </a:lnTo>
                  <a:lnTo>
                    <a:pt x="2773"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80" name="Google Shape;221;p29"/>
            <p:cNvSpPr/>
            <p:nvPr/>
          </p:nvSpPr>
          <p:spPr>
            <a:xfrm>
              <a:off x="7683120" y="1647360"/>
              <a:ext cx="1459800" cy="1429200"/>
            </a:xfrm>
            <a:custGeom>
              <a:avLst/>
              <a:gdLst>
                <a:gd name="textAreaLeft" fmla="*/ 0 w 1459800"/>
                <a:gd name="textAreaRight" fmla="*/ 1460880 w 1459800"/>
                <a:gd name="textAreaTop" fmla="*/ 0 h 1429200"/>
                <a:gd name="textAreaBottom" fmla="*/ 1430280 h 1429200"/>
              </a:gdLst>
              <a:ahLst/>
              <a:rect l="textAreaLeft" t="textAreaTop" r="textAreaRight" b="textAreaBottom"/>
              <a:pathLst>
                <a:path w="3207" h="3358">
                  <a:moveTo>
                    <a:pt x="0" y="1"/>
                  </a:moveTo>
                  <a:lnTo>
                    <a:pt x="1696" y="3358"/>
                  </a:lnTo>
                  <a:lnTo>
                    <a:pt x="3207" y="2589"/>
                  </a:lnTo>
                  <a:lnTo>
                    <a:pt x="0"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81" name="Google Shape;222;p29"/>
            <p:cNvSpPr/>
            <p:nvPr/>
          </p:nvSpPr>
          <p:spPr>
            <a:xfrm>
              <a:off x="6419880" y="2743560"/>
              <a:ext cx="2723040" cy="675720"/>
            </a:xfrm>
            <a:custGeom>
              <a:avLst/>
              <a:gdLst>
                <a:gd name="textAreaLeft" fmla="*/ 0 w 2723040"/>
                <a:gd name="textAreaRight" fmla="*/ 2724120 w 2723040"/>
                <a:gd name="textAreaTop" fmla="*/ 0 h 675720"/>
                <a:gd name="textAreaBottom" fmla="*/ 676800 h 67572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82" name="Google Shape;223;p29"/>
            <p:cNvSpPr/>
            <p:nvPr/>
          </p:nvSpPr>
          <p:spPr>
            <a:xfrm>
              <a:off x="6570360" y="1073880"/>
              <a:ext cx="2422800" cy="1422720"/>
            </a:xfrm>
            <a:custGeom>
              <a:avLst/>
              <a:gdLst>
                <a:gd name="textAreaLeft" fmla="*/ 0 w 2422800"/>
                <a:gd name="textAreaRight" fmla="*/ 2423880 w 2422800"/>
                <a:gd name="textAreaTop" fmla="*/ 0 h 1422720"/>
                <a:gd name="textAreaBottom" fmla="*/ 1423800 h 14227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83" name="Google Shape;224;p29"/>
            <p:cNvSpPr/>
            <p:nvPr/>
          </p:nvSpPr>
          <p:spPr>
            <a:xfrm>
              <a:off x="6570360" y="1073880"/>
              <a:ext cx="1123200" cy="1422720"/>
            </a:xfrm>
            <a:custGeom>
              <a:avLst/>
              <a:gdLst>
                <a:gd name="textAreaLeft" fmla="*/ 0 w 1123200"/>
                <a:gd name="textAreaRight" fmla="*/ 1124280 w 1123200"/>
                <a:gd name="textAreaTop" fmla="*/ 0 h 1422720"/>
                <a:gd name="textAreaBottom" fmla="*/ 1423800 h 1422720"/>
              </a:gdLst>
              <a:ahLst/>
              <a:rect l="textAreaLeft" t="textAreaTop" r="textAreaRight" b="textAreaBottom"/>
              <a:pathLst>
                <a:path w="2774" h="3757">
                  <a:moveTo>
                    <a:pt x="2773" y="1"/>
                  </a:moveTo>
                  <a:lnTo>
                    <a:pt x="0" y="3023"/>
                  </a:lnTo>
                  <a:lnTo>
                    <a:pt x="2546" y="3757"/>
                  </a:lnTo>
                  <a:lnTo>
                    <a:pt x="2773"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84" name="Google Shape;225;p29"/>
            <p:cNvSpPr/>
            <p:nvPr/>
          </p:nvSpPr>
          <p:spPr>
            <a:xfrm>
              <a:off x="7694280" y="1073880"/>
              <a:ext cx="1298880" cy="1271520"/>
            </a:xfrm>
            <a:custGeom>
              <a:avLst/>
              <a:gdLst>
                <a:gd name="textAreaLeft" fmla="*/ 0 w 1298880"/>
                <a:gd name="textAreaRight" fmla="*/ 1299960 w 1298880"/>
                <a:gd name="textAreaTop" fmla="*/ 0 h 1271520"/>
                <a:gd name="textAreaBottom" fmla="*/ 1272600 h 1271520"/>
              </a:gdLst>
              <a:ahLst/>
              <a:rect l="textAreaLeft" t="textAreaTop" r="textAreaRight" b="textAreaBottom"/>
              <a:pathLst>
                <a:path w="3207" h="3358">
                  <a:moveTo>
                    <a:pt x="0" y="1"/>
                  </a:moveTo>
                  <a:lnTo>
                    <a:pt x="1696" y="3358"/>
                  </a:lnTo>
                  <a:lnTo>
                    <a:pt x="3207" y="2589"/>
                  </a:lnTo>
                  <a:lnTo>
                    <a:pt x="0"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85" name="Google Shape;226;p29"/>
            <p:cNvSpPr/>
            <p:nvPr/>
          </p:nvSpPr>
          <p:spPr>
            <a:xfrm>
              <a:off x="6570360" y="2049120"/>
              <a:ext cx="2422800" cy="601200"/>
            </a:xfrm>
            <a:custGeom>
              <a:avLst/>
              <a:gdLst>
                <a:gd name="textAreaLeft" fmla="*/ 0 w 2422800"/>
                <a:gd name="textAreaRight" fmla="*/ 2423880 w 2422800"/>
                <a:gd name="textAreaTop" fmla="*/ 0 h 601200"/>
                <a:gd name="textAreaBottom" fmla="*/ 602280 h 60120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86" name="Google Shape;227;p29"/>
            <p:cNvSpPr/>
            <p:nvPr/>
          </p:nvSpPr>
          <p:spPr>
            <a:xfrm>
              <a:off x="6655320" y="528840"/>
              <a:ext cx="2092320" cy="1229400"/>
            </a:xfrm>
            <a:custGeom>
              <a:avLst/>
              <a:gdLst>
                <a:gd name="textAreaLeft" fmla="*/ 0 w 2092320"/>
                <a:gd name="textAreaRight" fmla="*/ 2093400 w 2092320"/>
                <a:gd name="textAreaTop" fmla="*/ 0 h 1229400"/>
                <a:gd name="textAreaBottom" fmla="*/ 1230480 h 1229400"/>
              </a:gdLst>
              <a:ahLst/>
              <a:rect l="textAreaLeft" t="textAreaTop" r="textAreaRight" b="textAreaBottom"/>
              <a:pathLst>
                <a:path w="5165" h="3247">
                  <a:moveTo>
                    <a:pt x="2396" y="1"/>
                  </a:moveTo>
                  <a:lnTo>
                    <a:pt x="0" y="2611"/>
                  </a:lnTo>
                  <a:lnTo>
                    <a:pt x="2198" y="3246"/>
                  </a:lnTo>
                  <a:lnTo>
                    <a:pt x="3859" y="2903"/>
                  </a:lnTo>
                  <a:lnTo>
                    <a:pt x="5164" y="2242"/>
                  </a:lnTo>
                  <a:lnTo>
                    <a:pt x="2396" y="1"/>
                  </a:lnTo>
                  <a:close/>
                </a:path>
              </a:pathLst>
            </a:custGeom>
            <a:solidFill>
              <a:srgbClr val="68a93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87" name="Google Shape;228;p29"/>
            <p:cNvSpPr/>
            <p:nvPr/>
          </p:nvSpPr>
          <p:spPr>
            <a:xfrm>
              <a:off x="6655320" y="528840"/>
              <a:ext cx="970200" cy="1229400"/>
            </a:xfrm>
            <a:custGeom>
              <a:avLst/>
              <a:gdLst>
                <a:gd name="textAreaLeft" fmla="*/ 0 w 970200"/>
                <a:gd name="textAreaRight" fmla="*/ 971280 w 970200"/>
                <a:gd name="textAreaTop" fmla="*/ 0 h 1229400"/>
                <a:gd name="textAreaBottom" fmla="*/ 1230480 h 1229400"/>
              </a:gdLst>
              <a:ahLst/>
              <a:rect l="textAreaLeft" t="textAreaTop" r="textAreaRight" b="textAreaBottom"/>
              <a:pathLst>
                <a:path w="2396" h="3247">
                  <a:moveTo>
                    <a:pt x="2396" y="1"/>
                  </a:moveTo>
                  <a:lnTo>
                    <a:pt x="0" y="2611"/>
                  </a:lnTo>
                  <a:lnTo>
                    <a:pt x="2198" y="3246"/>
                  </a:lnTo>
                  <a:lnTo>
                    <a:pt x="2396"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88" name="Google Shape;229;p29"/>
            <p:cNvSpPr/>
            <p:nvPr/>
          </p:nvSpPr>
          <p:spPr>
            <a:xfrm>
              <a:off x="7625880" y="528840"/>
              <a:ext cx="1121760" cy="1099080"/>
            </a:xfrm>
            <a:custGeom>
              <a:avLst/>
              <a:gdLst>
                <a:gd name="textAreaLeft" fmla="*/ 0 w 1121760"/>
                <a:gd name="textAreaRight" fmla="*/ 1122840 w 1121760"/>
                <a:gd name="textAreaTop" fmla="*/ 0 h 1099080"/>
                <a:gd name="textAreaBottom" fmla="*/ 1100160 h 1099080"/>
              </a:gdLst>
              <a:ahLst/>
              <a:rect l="textAreaLeft" t="textAreaTop" r="textAreaRight" b="textAreaBottom"/>
              <a:pathLst>
                <a:path w="2770" h="2903">
                  <a:moveTo>
                    <a:pt x="1" y="1"/>
                  </a:moveTo>
                  <a:lnTo>
                    <a:pt x="1464" y="2903"/>
                  </a:lnTo>
                  <a:lnTo>
                    <a:pt x="2769" y="2242"/>
                  </a:lnTo>
                  <a:lnTo>
                    <a:pt x="1"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89" name="Google Shape;230;p29"/>
            <p:cNvSpPr/>
            <p:nvPr/>
          </p:nvSpPr>
          <p:spPr>
            <a:xfrm>
              <a:off x="6655320" y="1378440"/>
              <a:ext cx="2092320" cy="518040"/>
            </a:xfrm>
            <a:custGeom>
              <a:avLst/>
              <a:gdLst>
                <a:gd name="textAreaLeft" fmla="*/ 0 w 2092320"/>
                <a:gd name="textAreaRight" fmla="*/ 2093400 w 2092320"/>
                <a:gd name="textAreaTop" fmla="*/ 0 h 518040"/>
                <a:gd name="textAreaBottom" fmla="*/ 519120 h 518040"/>
              </a:gdLst>
              <a:ahLst/>
              <a:rect l="textAreaLeft" t="textAreaTop" r="textAreaRight" b="textAreaBottom"/>
              <a:pathLst>
                <a:path w="5165" h="1370">
                  <a:moveTo>
                    <a:pt x="5164" y="1"/>
                  </a:moveTo>
                  <a:lnTo>
                    <a:pt x="3859" y="662"/>
                  </a:lnTo>
                  <a:lnTo>
                    <a:pt x="2198" y="1005"/>
                  </a:lnTo>
                  <a:lnTo>
                    <a:pt x="0" y="370"/>
                  </a:lnTo>
                  <a:lnTo>
                    <a:pt x="889" y="1022"/>
                  </a:lnTo>
                  <a:lnTo>
                    <a:pt x="2396" y="1370"/>
                  </a:lnTo>
                  <a:lnTo>
                    <a:pt x="4057" y="1061"/>
                  </a:lnTo>
                  <a:lnTo>
                    <a:pt x="516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90" name="Google Shape;231;p29"/>
            <p:cNvSpPr/>
            <p:nvPr/>
          </p:nvSpPr>
          <p:spPr>
            <a:xfrm>
              <a:off x="6794280" y="28440"/>
              <a:ext cx="1712880" cy="1074600"/>
            </a:xfrm>
            <a:custGeom>
              <a:avLst/>
              <a:gdLst>
                <a:gd name="textAreaLeft" fmla="*/ 0 w 1712880"/>
                <a:gd name="textAreaRight" fmla="*/ 1713960 w 1712880"/>
                <a:gd name="textAreaTop" fmla="*/ 0 h 1074600"/>
                <a:gd name="textAreaBottom" fmla="*/ 1075680 h 1074600"/>
              </a:gdLst>
              <a:ahLst/>
              <a:rect l="textAreaLeft" t="textAreaTop" r="textAreaRight" b="textAreaBottom"/>
              <a:pathLst>
                <a:path w="4229" h="2838">
                  <a:moveTo>
                    <a:pt x="1980" y="1"/>
                  </a:moveTo>
                  <a:lnTo>
                    <a:pt x="1" y="2374"/>
                  </a:lnTo>
                  <a:lnTo>
                    <a:pt x="1804" y="2838"/>
                  </a:lnTo>
                  <a:lnTo>
                    <a:pt x="3259" y="2538"/>
                  </a:lnTo>
                  <a:lnTo>
                    <a:pt x="4229" y="2237"/>
                  </a:lnTo>
                  <a:lnTo>
                    <a:pt x="1980"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91" name="Google Shape;232;p29"/>
            <p:cNvSpPr/>
            <p:nvPr/>
          </p:nvSpPr>
          <p:spPr>
            <a:xfrm>
              <a:off x="6794280" y="880560"/>
              <a:ext cx="1712880" cy="370080"/>
            </a:xfrm>
            <a:custGeom>
              <a:avLst/>
              <a:gdLst>
                <a:gd name="textAreaLeft" fmla="*/ 0 w 1712880"/>
                <a:gd name="textAreaRight" fmla="*/ 1713960 w 1712880"/>
                <a:gd name="textAreaTop" fmla="*/ 0 h 370080"/>
                <a:gd name="textAreaBottom" fmla="*/ 371160 h 370080"/>
              </a:gdLst>
              <a:ahLst/>
              <a:rect l="textAreaLeft" t="textAreaTop" r="textAreaRight" b="textAreaBottom"/>
              <a:pathLst>
                <a:path w="4229" h="1039">
                  <a:moveTo>
                    <a:pt x="4229" y="0"/>
                  </a:moveTo>
                  <a:lnTo>
                    <a:pt x="3259" y="301"/>
                  </a:lnTo>
                  <a:lnTo>
                    <a:pt x="1804" y="601"/>
                  </a:lnTo>
                  <a:lnTo>
                    <a:pt x="932" y="494"/>
                  </a:lnTo>
                  <a:lnTo>
                    <a:pt x="1" y="137"/>
                  </a:lnTo>
                  <a:lnTo>
                    <a:pt x="662" y="738"/>
                  </a:lnTo>
                  <a:lnTo>
                    <a:pt x="1980" y="1039"/>
                  </a:lnTo>
                  <a:lnTo>
                    <a:pt x="3435" y="768"/>
                  </a:lnTo>
                  <a:lnTo>
                    <a:pt x="4229"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92" name="Google Shape;233;p29"/>
            <p:cNvSpPr/>
            <p:nvPr/>
          </p:nvSpPr>
          <p:spPr>
            <a:xfrm>
              <a:off x="6655320" y="1137600"/>
              <a:ext cx="897120" cy="605880"/>
            </a:xfrm>
            <a:custGeom>
              <a:avLst/>
              <a:gdLst>
                <a:gd name="textAreaLeft" fmla="*/ 0 w 897120"/>
                <a:gd name="textAreaRight" fmla="*/ 898200 w 897120"/>
                <a:gd name="textAreaTop" fmla="*/ 0 h 605880"/>
                <a:gd name="textAreaBottom" fmla="*/ 606960 h 605880"/>
              </a:gdLst>
              <a:ahLst/>
              <a:rect l="textAreaLeft" t="textAreaTop" r="textAreaRight" b="textAreaBottom"/>
              <a:pathLst>
                <a:path w="2216" h="1602">
                  <a:moveTo>
                    <a:pt x="936" y="0"/>
                  </a:moveTo>
                  <a:lnTo>
                    <a:pt x="0" y="970"/>
                  </a:lnTo>
                  <a:lnTo>
                    <a:pt x="2215" y="1601"/>
                  </a:lnTo>
                  <a:lnTo>
                    <a:pt x="936"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nvGrpSpPr>
            <p:cNvPr id="393" name="Google Shape;234;p29"/>
            <p:cNvGrpSpPr/>
            <p:nvPr/>
          </p:nvGrpSpPr>
          <p:grpSpPr>
            <a:xfrm>
              <a:off x="7596360" y="28440"/>
              <a:ext cx="918000" cy="960840"/>
              <a:chOff x="7596360" y="28440"/>
              <a:chExt cx="918000" cy="960840"/>
            </a:xfrm>
          </p:grpSpPr>
          <p:sp>
            <p:nvSpPr>
              <p:cNvPr id="394" name="Google Shape;235;p29"/>
              <p:cNvSpPr/>
              <p:nvPr/>
            </p:nvSpPr>
            <p:spPr>
              <a:xfrm>
                <a:off x="7596360" y="28440"/>
                <a:ext cx="910800" cy="960840"/>
              </a:xfrm>
              <a:custGeom>
                <a:avLst/>
                <a:gdLst>
                  <a:gd name="textAreaLeft" fmla="*/ 0 w 910800"/>
                  <a:gd name="textAreaRight" fmla="*/ 911880 w 910800"/>
                  <a:gd name="textAreaTop" fmla="*/ 0 h 960840"/>
                  <a:gd name="textAreaBottom" fmla="*/ 961920 h 960840"/>
                </a:gdLst>
                <a:ahLst/>
                <a:rect l="textAreaLeft" t="textAreaTop" r="textAreaRight" b="textAreaBottom"/>
                <a:pathLst>
                  <a:path w="2250" h="2538">
                    <a:moveTo>
                      <a:pt x="1" y="1"/>
                    </a:moveTo>
                    <a:lnTo>
                      <a:pt x="1280" y="2538"/>
                    </a:lnTo>
                    <a:lnTo>
                      <a:pt x="2250" y="2237"/>
                    </a:lnTo>
                    <a:lnTo>
                      <a:pt x="1"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95" name="Google Shape;236;p29"/>
              <p:cNvSpPr/>
              <p:nvPr/>
            </p:nvSpPr>
            <p:spPr>
              <a:xfrm>
                <a:off x="8115120" y="851760"/>
                <a:ext cx="399240" cy="135720"/>
              </a:xfrm>
              <a:custGeom>
                <a:avLst/>
                <a:gdLst>
                  <a:gd name="textAreaLeft" fmla="*/ 0 w 399240"/>
                  <a:gd name="textAreaRight" fmla="*/ 400320 w 399240"/>
                  <a:gd name="textAreaTop" fmla="*/ 0 h 135720"/>
                  <a:gd name="textAreaBottom" fmla="*/ 136800 h 135720"/>
                </a:gdLst>
                <a:ahLst/>
                <a:rect l="textAreaLeft" t="textAreaTop" r="textAreaRight" b="textAreaBottom"/>
                <a:pathLst>
                  <a:path w="13525" h="4500">
                    <a:moveTo>
                      <a:pt x="0" y="4500"/>
                    </a:moveTo>
                    <a:lnTo>
                      <a:pt x="13525" y="905"/>
                    </a:lnTo>
                    <a:lnTo>
                      <a:pt x="12382" y="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nvGrpSpPr>
            <p:cNvPr id="396" name="Google Shape;237;p29"/>
            <p:cNvGrpSpPr/>
            <p:nvPr/>
          </p:nvGrpSpPr>
          <p:grpSpPr>
            <a:xfrm>
              <a:off x="6794280" y="28440"/>
              <a:ext cx="804240" cy="1065600"/>
              <a:chOff x="6794280" y="28440"/>
              <a:chExt cx="804240" cy="1065600"/>
            </a:xfrm>
          </p:grpSpPr>
          <p:sp>
            <p:nvSpPr>
              <p:cNvPr id="397" name="Google Shape;238;p29"/>
              <p:cNvSpPr/>
              <p:nvPr/>
            </p:nvSpPr>
            <p:spPr>
              <a:xfrm>
                <a:off x="6797160" y="28440"/>
                <a:ext cx="801360" cy="1064520"/>
              </a:xfrm>
              <a:custGeom>
                <a:avLst/>
                <a:gdLst>
                  <a:gd name="textAreaLeft" fmla="*/ 0 w 801360"/>
                  <a:gd name="textAreaRight" fmla="*/ 802440 w 801360"/>
                  <a:gd name="textAreaTop" fmla="*/ 0 h 1064520"/>
                  <a:gd name="textAreaBottom" fmla="*/ 1065600 h 1064520"/>
                </a:gdLst>
                <a:ahLst/>
                <a:rect l="textAreaLeft" t="textAreaTop" r="textAreaRight" b="textAreaBottom"/>
                <a:pathLst>
                  <a:path w="1980" h="2838">
                    <a:moveTo>
                      <a:pt x="1980" y="1"/>
                    </a:moveTo>
                    <a:lnTo>
                      <a:pt x="1" y="2374"/>
                    </a:lnTo>
                    <a:lnTo>
                      <a:pt x="1804" y="2838"/>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98" name="Google Shape;239;p29"/>
              <p:cNvSpPr/>
              <p:nvPr/>
            </p:nvSpPr>
            <p:spPr>
              <a:xfrm>
                <a:off x="6795000" y="29880"/>
                <a:ext cx="801360" cy="1024200"/>
              </a:xfrm>
              <a:custGeom>
                <a:avLst/>
                <a:gdLst>
                  <a:gd name="textAreaLeft" fmla="*/ 0 w 801360"/>
                  <a:gd name="textAreaRight" fmla="*/ 802440 w 801360"/>
                  <a:gd name="textAreaTop" fmla="*/ 0 h 1024200"/>
                  <a:gd name="textAreaBottom" fmla="*/ 1025280 h 1024200"/>
                </a:gdLst>
                <a:ahLst/>
                <a:rect l="textAreaLeft" t="textAreaTop" r="textAreaRight" b="textAreaBottom"/>
                <a:pathLst>
                  <a:path w="1980" h="2705">
                    <a:moveTo>
                      <a:pt x="1980" y="1"/>
                    </a:moveTo>
                    <a:lnTo>
                      <a:pt x="1" y="2374"/>
                    </a:lnTo>
                    <a:lnTo>
                      <a:pt x="937" y="2705"/>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399" name="Google Shape;240;p29"/>
              <p:cNvSpPr/>
              <p:nvPr/>
            </p:nvSpPr>
            <p:spPr>
              <a:xfrm>
                <a:off x="6794280" y="914040"/>
                <a:ext cx="732600" cy="180000"/>
              </a:xfrm>
              <a:custGeom>
                <a:avLst/>
                <a:gdLst>
                  <a:gd name="textAreaLeft" fmla="*/ 0 w 732600"/>
                  <a:gd name="textAreaRight" fmla="*/ 733680 w 732600"/>
                  <a:gd name="textAreaTop" fmla="*/ 0 h 180000"/>
                  <a:gd name="textAreaBottom" fmla="*/ 181080 h 180000"/>
                </a:gdLst>
                <a:ahLst/>
                <a:rect l="textAreaLeft" t="textAreaTop" r="textAreaRight" b="textAreaBottom"/>
                <a:pathLst>
                  <a:path w="24789" h="5953">
                    <a:moveTo>
                      <a:pt x="24789" y="5953"/>
                    </a:moveTo>
                    <a:lnTo>
                      <a:pt x="12788" y="4691"/>
                    </a:lnTo>
                    <a:lnTo>
                      <a:pt x="0" y="524"/>
                    </a:lnTo>
                    <a:lnTo>
                      <a:pt x="286" y="0"/>
                    </a:lnTo>
                    <a:lnTo>
                      <a:pt x="13716" y="231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sp>
        <p:nvSpPr>
          <p:cNvPr id="400" name="PlaceHolder 2"/>
          <p:cNvSpPr>
            <a:spLocks noGrp="1"/>
          </p:cNvSpPr>
          <p:nvPr>
            <p:ph type="title"/>
          </p:nvPr>
        </p:nvSpPr>
        <p:spPr>
          <a:xfrm>
            <a:off x="3008520" y="2319120"/>
            <a:ext cx="3126240" cy="129312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GB" sz="2400" spc="-1" strike="noStrike">
                <a:solidFill>
                  <a:srgbClr val="000000"/>
                </a:solidFill>
                <a:latin typeface="Fira Sans Extra Condensed Medium"/>
                <a:ea typeface="Fira Sans Extra Condensed Medium"/>
              </a:rPr>
              <a:t>European wide forest information in 10 m spatial resolution</a:t>
            </a:r>
            <a:endParaRPr b="0" lang="en-US" sz="2400" spc="-1" strike="noStrike">
              <a:solidFill>
                <a:srgbClr val="000000"/>
              </a:solidFill>
              <a:latin typeface="Calibri"/>
            </a:endParaRPr>
          </a:p>
        </p:txBody>
      </p:sp>
      <p:grpSp>
        <p:nvGrpSpPr>
          <p:cNvPr id="401" name="Google Shape;242;p29"/>
          <p:cNvGrpSpPr/>
          <p:nvPr/>
        </p:nvGrpSpPr>
        <p:grpSpPr>
          <a:xfrm>
            <a:off x="506880" y="3549600"/>
            <a:ext cx="932760" cy="920880"/>
            <a:chOff x="506880" y="3549600"/>
            <a:chExt cx="932760" cy="920880"/>
          </a:xfrm>
        </p:grpSpPr>
        <p:sp>
          <p:nvSpPr>
            <p:cNvPr id="402" name="Google Shape;243;p29"/>
            <p:cNvSpPr/>
            <p:nvPr/>
          </p:nvSpPr>
          <p:spPr>
            <a:xfrm>
              <a:off x="506880" y="3549600"/>
              <a:ext cx="932760" cy="920880"/>
            </a:xfrm>
            <a:custGeom>
              <a:avLst/>
              <a:gdLst>
                <a:gd name="textAreaLeft" fmla="*/ 0 w 932760"/>
                <a:gd name="textAreaRight" fmla="*/ 933840 w 932760"/>
                <a:gd name="textAreaTop" fmla="*/ 0 h 920880"/>
                <a:gd name="textAreaBottom" fmla="*/ 921960 h 92088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03" name="Google Shape;244;p29"/>
            <p:cNvSpPr/>
            <p:nvPr/>
          </p:nvSpPr>
          <p:spPr>
            <a:xfrm>
              <a:off x="591840" y="3549600"/>
              <a:ext cx="398520" cy="331920"/>
            </a:xfrm>
            <a:custGeom>
              <a:avLst/>
              <a:gdLst>
                <a:gd name="textAreaLeft" fmla="*/ 0 w 398520"/>
                <a:gd name="textAreaRight" fmla="*/ 399600 w 398520"/>
                <a:gd name="textAreaTop" fmla="*/ 0 h 331920"/>
                <a:gd name="textAreaBottom" fmla="*/ 333000 h 331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04" name="Google Shape;245;p29"/>
            <p:cNvSpPr/>
            <p:nvPr/>
          </p:nvSpPr>
          <p:spPr>
            <a:xfrm>
              <a:off x="506880" y="3743640"/>
              <a:ext cx="483840" cy="345960"/>
            </a:xfrm>
            <a:custGeom>
              <a:avLst/>
              <a:gdLst>
                <a:gd name="textAreaLeft" fmla="*/ 0 w 483840"/>
                <a:gd name="textAreaRight" fmla="*/ 484920 w 483840"/>
                <a:gd name="textAreaTop" fmla="*/ 0 h 345960"/>
                <a:gd name="textAreaBottom" fmla="*/ 347040 h 34596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05" name="Google Shape;246;p29"/>
            <p:cNvSpPr/>
            <p:nvPr/>
          </p:nvSpPr>
          <p:spPr>
            <a:xfrm>
              <a:off x="506880" y="3882600"/>
              <a:ext cx="704160" cy="282960"/>
            </a:xfrm>
            <a:custGeom>
              <a:avLst/>
              <a:gdLst>
                <a:gd name="textAreaLeft" fmla="*/ 0 w 704160"/>
                <a:gd name="textAreaRight" fmla="*/ 705240 w 704160"/>
                <a:gd name="textAreaTop" fmla="*/ 0 h 282960"/>
                <a:gd name="textAreaBottom" fmla="*/ 284040 h 28296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06" name="Google Shape;247;p29"/>
            <p:cNvSpPr/>
            <p:nvPr/>
          </p:nvSpPr>
          <p:spPr>
            <a:xfrm>
              <a:off x="506880" y="4090320"/>
              <a:ext cx="704160" cy="296640"/>
            </a:xfrm>
            <a:custGeom>
              <a:avLst/>
              <a:gdLst>
                <a:gd name="textAreaLeft" fmla="*/ 0 w 704160"/>
                <a:gd name="textAreaRight" fmla="*/ 705240 w 704160"/>
                <a:gd name="textAreaTop" fmla="*/ 0 h 296640"/>
                <a:gd name="textAreaBottom" fmla="*/ 297720 h 29664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407" name="Google Shape;248;p29"/>
          <p:cNvGrpSpPr/>
          <p:nvPr/>
        </p:nvGrpSpPr>
        <p:grpSpPr>
          <a:xfrm>
            <a:off x="1428840" y="3670200"/>
            <a:ext cx="806040" cy="795600"/>
            <a:chOff x="1428840" y="3670200"/>
            <a:chExt cx="806040" cy="795600"/>
          </a:xfrm>
        </p:grpSpPr>
        <p:sp>
          <p:nvSpPr>
            <p:cNvPr id="408" name="Google Shape;249;p29"/>
            <p:cNvSpPr/>
            <p:nvPr/>
          </p:nvSpPr>
          <p:spPr>
            <a:xfrm>
              <a:off x="1428840" y="3670200"/>
              <a:ext cx="806040" cy="795600"/>
            </a:xfrm>
            <a:custGeom>
              <a:avLst/>
              <a:gdLst>
                <a:gd name="textAreaLeft" fmla="*/ 0 w 806040"/>
                <a:gd name="textAreaRight" fmla="*/ 807120 w 806040"/>
                <a:gd name="textAreaTop" fmla="*/ 0 h 795600"/>
                <a:gd name="textAreaBottom" fmla="*/ 796680 h 79560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09" name="Google Shape;250;p29"/>
            <p:cNvSpPr/>
            <p:nvPr/>
          </p:nvSpPr>
          <p:spPr>
            <a:xfrm>
              <a:off x="1502280" y="3670200"/>
              <a:ext cx="344160" cy="286920"/>
            </a:xfrm>
            <a:custGeom>
              <a:avLst/>
              <a:gdLst>
                <a:gd name="textAreaLeft" fmla="*/ 0 w 344160"/>
                <a:gd name="textAreaRight" fmla="*/ 345240 w 344160"/>
                <a:gd name="textAreaTop" fmla="*/ 0 h 286920"/>
                <a:gd name="textAreaBottom" fmla="*/ 288000 h 286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10" name="Google Shape;251;p29"/>
            <p:cNvSpPr/>
            <p:nvPr/>
          </p:nvSpPr>
          <p:spPr>
            <a:xfrm>
              <a:off x="1428840" y="3837960"/>
              <a:ext cx="417960" cy="298800"/>
            </a:xfrm>
            <a:custGeom>
              <a:avLst/>
              <a:gdLst>
                <a:gd name="textAreaLeft" fmla="*/ 0 w 417960"/>
                <a:gd name="textAreaRight" fmla="*/ 419040 w 417960"/>
                <a:gd name="textAreaTop" fmla="*/ 0 h 298800"/>
                <a:gd name="textAreaBottom" fmla="*/ 299880 h 29880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11" name="Google Shape;252;p29"/>
            <p:cNvSpPr/>
            <p:nvPr/>
          </p:nvSpPr>
          <p:spPr>
            <a:xfrm>
              <a:off x="1428840" y="3957840"/>
              <a:ext cx="608400" cy="244440"/>
            </a:xfrm>
            <a:custGeom>
              <a:avLst/>
              <a:gdLst>
                <a:gd name="textAreaLeft" fmla="*/ 0 w 608400"/>
                <a:gd name="textAreaRight" fmla="*/ 609480 w 608400"/>
                <a:gd name="textAreaTop" fmla="*/ 0 h 244440"/>
                <a:gd name="textAreaBottom" fmla="*/ 245520 h 2444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12" name="Google Shape;253;p29"/>
            <p:cNvSpPr/>
            <p:nvPr/>
          </p:nvSpPr>
          <p:spPr>
            <a:xfrm>
              <a:off x="1428840" y="4137840"/>
              <a:ext cx="608400" cy="255960"/>
            </a:xfrm>
            <a:custGeom>
              <a:avLst/>
              <a:gdLst>
                <a:gd name="textAreaLeft" fmla="*/ 0 w 608400"/>
                <a:gd name="textAreaRight" fmla="*/ 609480 w 608400"/>
                <a:gd name="textAreaTop" fmla="*/ 0 h 255960"/>
                <a:gd name="textAreaBottom" fmla="*/ 257040 h 2559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413" name="Google Shape;254;p29"/>
          <p:cNvGrpSpPr/>
          <p:nvPr/>
        </p:nvGrpSpPr>
        <p:grpSpPr>
          <a:xfrm>
            <a:off x="1926720" y="3929760"/>
            <a:ext cx="545760" cy="538920"/>
            <a:chOff x="1926720" y="3929760"/>
            <a:chExt cx="545760" cy="538920"/>
          </a:xfrm>
        </p:grpSpPr>
        <p:sp>
          <p:nvSpPr>
            <p:cNvPr id="414" name="Google Shape;255;p29"/>
            <p:cNvSpPr/>
            <p:nvPr/>
          </p:nvSpPr>
          <p:spPr>
            <a:xfrm>
              <a:off x="1926720" y="3929760"/>
              <a:ext cx="545760" cy="538920"/>
            </a:xfrm>
            <a:custGeom>
              <a:avLst/>
              <a:gdLst>
                <a:gd name="textAreaLeft" fmla="*/ 0 w 545760"/>
                <a:gd name="textAreaRight" fmla="*/ 546840 w 545760"/>
                <a:gd name="textAreaTop" fmla="*/ 0 h 538920"/>
                <a:gd name="textAreaBottom" fmla="*/ 540000 h 53892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15" name="Google Shape;256;p29"/>
            <p:cNvSpPr/>
            <p:nvPr/>
          </p:nvSpPr>
          <p:spPr>
            <a:xfrm>
              <a:off x="1976400" y="3929760"/>
              <a:ext cx="232920" cy="194040"/>
            </a:xfrm>
            <a:custGeom>
              <a:avLst/>
              <a:gdLst>
                <a:gd name="textAreaLeft" fmla="*/ 0 w 232920"/>
                <a:gd name="textAreaRight" fmla="*/ 234000 w 232920"/>
                <a:gd name="textAreaTop" fmla="*/ 0 h 194040"/>
                <a:gd name="textAreaBottom" fmla="*/ 195120 h 19404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16" name="Google Shape;257;p29"/>
            <p:cNvSpPr/>
            <p:nvPr/>
          </p:nvSpPr>
          <p:spPr>
            <a:xfrm>
              <a:off x="1926720" y="4043160"/>
              <a:ext cx="282960" cy="202320"/>
            </a:xfrm>
            <a:custGeom>
              <a:avLst/>
              <a:gdLst>
                <a:gd name="textAreaLeft" fmla="*/ 0 w 282960"/>
                <a:gd name="textAreaRight" fmla="*/ 284040 w 282960"/>
                <a:gd name="textAreaTop" fmla="*/ 0 h 202320"/>
                <a:gd name="textAreaBottom" fmla="*/ 203400 h 20232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17" name="Google Shape;258;p29"/>
            <p:cNvSpPr/>
            <p:nvPr/>
          </p:nvSpPr>
          <p:spPr>
            <a:xfrm>
              <a:off x="1926720" y="4124520"/>
              <a:ext cx="412200" cy="165240"/>
            </a:xfrm>
            <a:custGeom>
              <a:avLst/>
              <a:gdLst>
                <a:gd name="textAreaLeft" fmla="*/ 0 w 412200"/>
                <a:gd name="textAreaRight" fmla="*/ 413280 w 412200"/>
                <a:gd name="textAreaTop" fmla="*/ 0 h 165240"/>
                <a:gd name="textAreaBottom" fmla="*/ 166320 h 1652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83160" bIns="831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18" name="Google Shape;259;p29"/>
            <p:cNvSpPr/>
            <p:nvPr/>
          </p:nvSpPr>
          <p:spPr>
            <a:xfrm>
              <a:off x="1926720" y="4246200"/>
              <a:ext cx="412200" cy="173160"/>
            </a:xfrm>
            <a:custGeom>
              <a:avLst/>
              <a:gdLst>
                <a:gd name="textAreaLeft" fmla="*/ 0 w 412200"/>
                <a:gd name="textAreaRight" fmla="*/ 413280 w 412200"/>
                <a:gd name="textAreaTop" fmla="*/ 0 h 173160"/>
                <a:gd name="textAreaBottom" fmla="*/ 174240 h 1731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87120" bIns="8712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419" name="Google Shape;260;p29"/>
          <p:cNvGrpSpPr/>
          <p:nvPr/>
        </p:nvGrpSpPr>
        <p:grpSpPr>
          <a:xfrm>
            <a:off x="7709400" y="3549600"/>
            <a:ext cx="933120" cy="920880"/>
            <a:chOff x="7709400" y="3549600"/>
            <a:chExt cx="933120" cy="920880"/>
          </a:xfrm>
        </p:grpSpPr>
        <p:sp>
          <p:nvSpPr>
            <p:cNvPr id="420" name="Google Shape;261;p29"/>
            <p:cNvSpPr/>
            <p:nvPr/>
          </p:nvSpPr>
          <p:spPr>
            <a:xfrm flipH="1">
              <a:off x="7709040" y="3549600"/>
              <a:ext cx="932760" cy="920880"/>
            </a:xfrm>
            <a:custGeom>
              <a:avLst/>
              <a:gdLst>
                <a:gd name="textAreaLeft" fmla="*/ -720 w 932760"/>
                <a:gd name="textAreaRight" fmla="*/ 933120 w 932760"/>
                <a:gd name="textAreaTop" fmla="*/ 0 h 920880"/>
                <a:gd name="textAreaBottom" fmla="*/ 921960 h 92088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21" name="Google Shape;262;p29"/>
            <p:cNvSpPr/>
            <p:nvPr/>
          </p:nvSpPr>
          <p:spPr>
            <a:xfrm flipH="1">
              <a:off x="8157960" y="3549600"/>
              <a:ext cx="398520" cy="331920"/>
            </a:xfrm>
            <a:custGeom>
              <a:avLst/>
              <a:gdLst>
                <a:gd name="textAreaLeft" fmla="*/ -720 w 398520"/>
                <a:gd name="textAreaRight" fmla="*/ 398880 w 398520"/>
                <a:gd name="textAreaTop" fmla="*/ 0 h 331920"/>
                <a:gd name="textAreaBottom" fmla="*/ 333000 h 331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22" name="Google Shape;263;p29"/>
            <p:cNvSpPr/>
            <p:nvPr/>
          </p:nvSpPr>
          <p:spPr>
            <a:xfrm flipH="1">
              <a:off x="8158680" y="3743640"/>
              <a:ext cx="483840" cy="345960"/>
            </a:xfrm>
            <a:custGeom>
              <a:avLst/>
              <a:gdLst>
                <a:gd name="textAreaLeft" fmla="*/ 720 w 483840"/>
                <a:gd name="textAreaRight" fmla="*/ 485640 w 483840"/>
                <a:gd name="textAreaTop" fmla="*/ 0 h 345960"/>
                <a:gd name="textAreaBottom" fmla="*/ 347040 h 34596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23" name="Google Shape;264;p29"/>
            <p:cNvSpPr/>
            <p:nvPr/>
          </p:nvSpPr>
          <p:spPr>
            <a:xfrm flipH="1">
              <a:off x="7938360" y="3882600"/>
              <a:ext cx="704160" cy="282960"/>
            </a:xfrm>
            <a:custGeom>
              <a:avLst/>
              <a:gdLst>
                <a:gd name="textAreaLeft" fmla="*/ 720 w 704160"/>
                <a:gd name="textAreaRight" fmla="*/ 705960 w 704160"/>
                <a:gd name="textAreaTop" fmla="*/ 0 h 282960"/>
                <a:gd name="textAreaBottom" fmla="*/ 284040 h 28296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24" name="Google Shape;265;p29"/>
            <p:cNvSpPr/>
            <p:nvPr/>
          </p:nvSpPr>
          <p:spPr>
            <a:xfrm flipH="1">
              <a:off x="7938360" y="4090320"/>
              <a:ext cx="704160" cy="296640"/>
            </a:xfrm>
            <a:custGeom>
              <a:avLst/>
              <a:gdLst>
                <a:gd name="textAreaLeft" fmla="*/ 720 w 704160"/>
                <a:gd name="textAreaRight" fmla="*/ 705960 w 704160"/>
                <a:gd name="textAreaTop" fmla="*/ 0 h 296640"/>
                <a:gd name="textAreaBottom" fmla="*/ 297720 h 29664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425" name="Google Shape;266;p29"/>
          <p:cNvGrpSpPr/>
          <p:nvPr/>
        </p:nvGrpSpPr>
        <p:grpSpPr>
          <a:xfrm>
            <a:off x="6914160" y="3670200"/>
            <a:ext cx="806040" cy="795600"/>
            <a:chOff x="6914160" y="3670200"/>
            <a:chExt cx="806040" cy="795600"/>
          </a:xfrm>
        </p:grpSpPr>
        <p:sp>
          <p:nvSpPr>
            <p:cNvPr id="426" name="Google Shape;267;p29"/>
            <p:cNvSpPr/>
            <p:nvPr/>
          </p:nvSpPr>
          <p:spPr>
            <a:xfrm flipH="1">
              <a:off x="6913800" y="3670200"/>
              <a:ext cx="806040" cy="795600"/>
            </a:xfrm>
            <a:custGeom>
              <a:avLst/>
              <a:gdLst>
                <a:gd name="textAreaLeft" fmla="*/ -720 w 806040"/>
                <a:gd name="textAreaRight" fmla="*/ 806400 w 806040"/>
                <a:gd name="textAreaTop" fmla="*/ 0 h 795600"/>
                <a:gd name="textAreaBottom" fmla="*/ 796680 h 79560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27" name="Google Shape;268;p29"/>
            <p:cNvSpPr/>
            <p:nvPr/>
          </p:nvSpPr>
          <p:spPr>
            <a:xfrm flipH="1">
              <a:off x="7302600" y="3670200"/>
              <a:ext cx="344160" cy="286920"/>
            </a:xfrm>
            <a:custGeom>
              <a:avLst/>
              <a:gdLst>
                <a:gd name="textAreaLeft" fmla="*/ 720 w 344160"/>
                <a:gd name="textAreaRight" fmla="*/ 345960 w 344160"/>
                <a:gd name="textAreaTop" fmla="*/ 0 h 286920"/>
                <a:gd name="textAreaBottom" fmla="*/ 288000 h 286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28" name="Google Shape;269;p29"/>
            <p:cNvSpPr/>
            <p:nvPr/>
          </p:nvSpPr>
          <p:spPr>
            <a:xfrm flipH="1">
              <a:off x="7301880" y="3837960"/>
              <a:ext cx="417960" cy="298800"/>
            </a:xfrm>
            <a:custGeom>
              <a:avLst/>
              <a:gdLst>
                <a:gd name="textAreaLeft" fmla="*/ -720 w 417960"/>
                <a:gd name="textAreaRight" fmla="*/ 418320 w 417960"/>
                <a:gd name="textAreaTop" fmla="*/ 0 h 298800"/>
                <a:gd name="textAreaBottom" fmla="*/ 299880 h 29880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29" name="Google Shape;270;p29"/>
            <p:cNvSpPr/>
            <p:nvPr/>
          </p:nvSpPr>
          <p:spPr>
            <a:xfrm flipH="1">
              <a:off x="7111800" y="3957840"/>
              <a:ext cx="608400" cy="244440"/>
            </a:xfrm>
            <a:custGeom>
              <a:avLst/>
              <a:gdLst>
                <a:gd name="textAreaLeft" fmla="*/ 720 w 608400"/>
                <a:gd name="textAreaRight" fmla="*/ 610200 w 608400"/>
                <a:gd name="textAreaTop" fmla="*/ 0 h 244440"/>
                <a:gd name="textAreaBottom" fmla="*/ 245520 h 2444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30" name="Google Shape;271;p29"/>
            <p:cNvSpPr/>
            <p:nvPr/>
          </p:nvSpPr>
          <p:spPr>
            <a:xfrm flipH="1">
              <a:off x="7111800" y="4137840"/>
              <a:ext cx="608400" cy="255960"/>
            </a:xfrm>
            <a:custGeom>
              <a:avLst/>
              <a:gdLst>
                <a:gd name="textAreaLeft" fmla="*/ 720 w 608400"/>
                <a:gd name="textAreaRight" fmla="*/ 610200 w 608400"/>
                <a:gd name="textAreaTop" fmla="*/ 0 h 255960"/>
                <a:gd name="textAreaBottom" fmla="*/ 257040 h 2559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431" name="Google Shape;272;p29"/>
          <p:cNvGrpSpPr/>
          <p:nvPr/>
        </p:nvGrpSpPr>
        <p:grpSpPr>
          <a:xfrm>
            <a:off x="6676920" y="3929760"/>
            <a:ext cx="545760" cy="538920"/>
            <a:chOff x="6676920" y="3929760"/>
            <a:chExt cx="545760" cy="538920"/>
          </a:xfrm>
        </p:grpSpPr>
        <p:sp>
          <p:nvSpPr>
            <p:cNvPr id="432" name="Google Shape;273;p29"/>
            <p:cNvSpPr/>
            <p:nvPr/>
          </p:nvSpPr>
          <p:spPr>
            <a:xfrm flipH="1">
              <a:off x="6676920" y="3929760"/>
              <a:ext cx="545760" cy="538920"/>
            </a:xfrm>
            <a:custGeom>
              <a:avLst/>
              <a:gdLst>
                <a:gd name="textAreaLeft" fmla="*/ 720 w 545760"/>
                <a:gd name="textAreaRight" fmla="*/ 547560 w 545760"/>
                <a:gd name="textAreaTop" fmla="*/ 0 h 538920"/>
                <a:gd name="textAreaBottom" fmla="*/ 540000 h 53892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33" name="Google Shape;274;p29"/>
            <p:cNvSpPr/>
            <p:nvPr/>
          </p:nvSpPr>
          <p:spPr>
            <a:xfrm flipH="1">
              <a:off x="6939000" y="3929760"/>
              <a:ext cx="232920" cy="194040"/>
            </a:xfrm>
            <a:custGeom>
              <a:avLst/>
              <a:gdLst>
                <a:gd name="textAreaLeft" fmla="*/ -720 w 232920"/>
                <a:gd name="textAreaRight" fmla="*/ 233280 w 232920"/>
                <a:gd name="textAreaTop" fmla="*/ 0 h 194040"/>
                <a:gd name="textAreaBottom" fmla="*/ 195120 h 19404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34" name="Google Shape;275;p29"/>
            <p:cNvSpPr/>
            <p:nvPr/>
          </p:nvSpPr>
          <p:spPr>
            <a:xfrm flipH="1">
              <a:off x="6939720" y="4043160"/>
              <a:ext cx="282960" cy="202320"/>
            </a:xfrm>
            <a:custGeom>
              <a:avLst/>
              <a:gdLst>
                <a:gd name="textAreaLeft" fmla="*/ 720 w 282960"/>
                <a:gd name="textAreaRight" fmla="*/ 284760 w 282960"/>
                <a:gd name="textAreaTop" fmla="*/ 0 h 202320"/>
                <a:gd name="textAreaBottom" fmla="*/ 203400 h 20232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35" name="Google Shape;276;p29"/>
            <p:cNvSpPr/>
            <p:nvPr/>
          </p:nvSpPr>
          <p:spPr>
            <a:xfrm flipH="1">
              <a:off x="6809760" y="4124520"/>
              <a:ext cx="412200" cy="165240"/>
            </a:xfrm>
            <a:custGeom>
              <a:avLst/>
              <a:gdLst>
                <a:gd name="textAreaLeft" fmla="*/ -720 w 412200"/>
                <a:gd name="textAreaRight" fmla="*/ 412560 w 412200"/>
                <a:gd name="textAreaTop" fmla="*/ 0 h 165240"/>
                <a:gd name="textAreaBottom" fmla="*/ 166320 h 1652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83160" bIns="831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436" name="Google Shape;277;p29"/>
            <p:cNvSpPr/>
            <p:nvPr/>
          </p:nvSpPr>
          <p:spPr>
            <a:xfrm flipH="1">
              <a:off x="6809760" y="4246200"/>
              <a:ext cx="412200" cy="173160"/>
            </a:xfrm>
            <a:custGeom>
              <a:avLst/>
              <a:gdLst>
                <a:gd name="textAreaLeft" fmla="*/ -720 w 412200"/>
                <a:gd name="textAreaRight" fmla="*/ 412560 w 412200"/>
                <a:gd name="textAreaTop" fmla="*/ 0 h 173160"/>
                <a:gd name="textAreaBottom" fmla="*/ 174240 h 1731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87120" bIns="87120" anchor="ctr">
              <a:noAutofit/>
            </a:bodyPr>
            <a:p>
              <a:pPr>
                <a:lnSpc>
                  <a:spcPct val="100000"/>
                </a:lnSpc>
                <a:tabLst>
                  <a:tab algn="l" pos="0"/>
                </a:tabLst>
              </a:pPr>
              <a:endParaRPr b="0" lang="en-US" sz="1400" spc="-1" strike="noStrike">
                <a:solidFill>
                  <a:srgbClr val="000000"/>
                </a:solidFill>
                <a:latin typeface="Arial"/>
                <a:ea typeface="Arial"/>
              </a:endParaRPr>
            </a:p>
          </p:txBody>
        </p:sp>
      </p:gr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7" name="PlaceHolder 1"/>
          <p:cNvSpPr>
            <a:spLocks noGrp="1"/>
          </p:cNvSpPr>
          <p:nvPr>
            <p:ph type="title"/>
          </p:nvPr>
        </p:nvSpPr>
        <p:spPr>
          <a:xfrm>
            <a:off x="235080" y="109440"/>
            <a:ext cx="8552160" cy="587160"/>
          </a:xfrm>
          <a:prstGeom prst="rect">
            <a:avLst/>
          </a:prstGeom>
          <a:noFill/>
          <a:ln w="0">
            <a:noFill/>
          </a:ln>
        </p:spPr>
        <p:txBody>
          <a:bodyPr lIns="91440" rIns="91440" tIns="91440" bIns="91440" anchor="ctr">
            <a:noAutofit/>
          </a:bodyPr>
          <a:p>
            <a:pPr indent="0">
              <a:lnSpc>
                <a:spcPct val="100000"/>
              </a:lnSpc>
              <a:buNone/>
              <a:tabLst>
                <a:tab algn="l" pos="0"/>
              </a:tabLst>
            </a:pPr>
            <a:r>
              <a:rPr b="0" lang="en-US" sz="3000" spc="-1" strike="noStrike">
                <a:solidFill>
                  <a:srgbClr val="000000"/>
                </a:solidFill>
                <a:latin typeface="Fira Sans Extra Condensed Medium"/>
                <a:ea typeface="Fira Sans Extra Condensed Medium"/>
              </a:rPr>
              <a:t>Mapping specifications in the platform demonstration</a:t>
            </a:r>
            <a:endParaRPr b="0" lang="en-US" sz="3000" spc="-1" strike="noStrike">
              <a:solidFill>
                <a:srgbClr val="000000"/>
              </a:solidFill>
              <a:latin typeface="Calibri"/>
            </a:endParaRPr>
          </a:p>
        </p:txBody>
      </p:sp>
      <p:pic>
        <p:nvPicPr>
          <p:cNvPr id="438" name="Google Shape;559;p34" descr="A close up of a logo&#10;&#10;Description automatically generated"/>
          <p:cNvPicPr/>
          <p:nvPr/>
        </p:nvPicPr>
        <p:blipFill>
          <a:blip r:embed="rId1"/>
          <a:stretch/>
        </p:blipFill>
        <p:spPr>
          <a:xfrm>
            <a:off x="292680" y="4587480"/>
            <a:ext cx="1725120" cy="430200"/>
          </a:xfrm>
          <a:prstGeom prst="rect">
            <a:avLst/>
          </a:prstGeom>
          <a:noFill/>
          <a:ln w="0">
            <a:noFill/>
          </a:ln>
        </p:spPr>
      </p:pic>
      <p:pic>
        <p:nvPicPr>
          <p:cNvPr id="439" name="Google Shape;560;p34" descr="Blue text on a black background&#10;&#10;Description automatically generated"/>
          <p:cNvPicPr/>
          <p:nvPr/>
        </p:nvPicPr>
        <p:blipFill>
          <a:blip r:embed="rId2"/>
          <a:stretch/>
        </p:blipFill>
        <p:spPr>
          <a:xfrm>
            <a:off x="2073960" y="4584960"/>
            <a:ext cx="1740960" cy="386640"/>
          </a:xfrm>
          <a:prstGeom prst="rect">
            <a:avLst/>
          </a:prstGeom>
          <a:noFill/>
          <a:ln w="0">
            <a:noFill/>
          </a:ln>
        </p:spPr>
      </p:pic>
      <p:sp>
        <p:nvSpPr>
          <p:cNvPr id="440" name="Google Shape;561;p34"/>
          <p:cNvSpPr/>
          <p:nvPr/>
        </p:nvSpPr>
        <p:spPr>
          <a:xfrm>
            <a:off x="3878640" y="4632120"/>
            <a:ext cx="49755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US"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441" name="Google Shape;322;p30"/>
          <p:cNvSpPr/>
          <p:nvPr/>
        </p:nvSpPr>
        <p:spPr>
          <a:xfrm>
            <a:off x="61920" y="838800"/>
            <a:ext cx="3138840" cy="3668760"/>
          </a:xfrm>
          <a:prstGeom prst="rect">
            <a:avLst/>
          </a:prstGeom>
          <a:noFill/>
          <a:ln w="0">
            <a:noFill/>
          </a:ln>
        </p:spPr>
        <p:style>
          <a:lnRef idx="0"/>
          <a:fillRef idx="0"/>
          <a:effectRef idx="0"/>
          <a:fontRef idx="minor"/>
        </p:style>
        <p:txBody>
          <a:bodyPr lIns="90000" rIns="90000" tIns="91440" bIns="91440" anchor="t">
            <a:noAutofit/>
          </a:bodyPr>
          <a:p>
            <a:pPr>
              <a:lnSpc>
                <a:spcPct val="100000"/>
              </a:lnSpc>
              <a:spcAft>
                <a:spcPts val="601"/>
              </a:spcAft>
              <a:tabLst>
                <a:tab algn="l" pos="0"/>
              </a:tabLst>
            </a:pPr>
            <a:r>
              <a:rPr b="1" lang="en-US" sz="1400" spc="-1" strike="noStrike">
                <a:solidFill>
                  <a:srgbClr val="000000"/>
                </a:solidFill>
                <a:latin typeface="Roboto"/>
                <a:ea typeface="Roboto"/>
              </a:rPr>
              <a:t>Satellite data:</a:t>
            </a:r>
            <a:endParaRPr b="0" lang="en-US" sz="1400" spc="-1" strike="noStrike">
              <a:solidFill>
                <a:srgbClr val="000000"/>
              </a:solidFill>
              <a:latin typeface="Calibri"/>
            </a:endParaRPr>
          </a:p>
          <a:p>
            <a:pPr marL="28584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Sentinel-2 composite (10 m)</a:t>
            </a:r>
            <a:endParaRPr b="0" lang="en-US" sz="1400" spc="-1" strike="noStrike">
              <a:solidFill>
                <a:srgbClr val="000000"/>
              </a:solidFill>
              <a:latin typeface="Calibri"/>
            </a:endParaRPr>
          </a:p>
          <a:p>
            <a:pPr marL="28584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Year 2020 (+2024, 4 layers)</a:t>
            </a:r>
            <a:endParaRPr b="0" lang="en-US" sz="1400" spc="-1" strike="noStrike">
              <a:solidFill>
                <a:srgbClr val="000000"/>
              </a:solidFill>
              <a:latin typeface="Calibri"/>
            </a:endParaRPr>
          </a:p>
          <a:p>
            <a:pPr>
              <a:lnSpc>
                <a:spcPct val="100000"/>
              </a:lnSpc>
              <a:spcAft>
                <a:spcPts val="601"/>
              </a:spcAft>
              <a:tabLst>
                <a:tab algn="l" pos="0"/>
              </a:tabLst>
            </a:pPr>
            <a:r>
              <a:rPr b="1" lang="en-US" sz="1400" spc="-1" strike="noStrike">
                <a:solidFill>
                  <a:srgbClr val="000000"/>
                </a:solidFill>
                <a:latin typeface="Roboto"/>
                <a:ea typeface="Roboto"/>
              </a:rPr>
              <a:t>Reference data:</a:t>
            </a:r>
            <a:endParaRPr b="0" lang="en-US" sz="1400" spc="-1" strike="noStrike">
              <a:solidFill>
                <a:srgbClr val="000000"/>
              </a:solidFill>
              <a:latin typeface="Calibri"/>
            </a:endParaRPr>
          </a:p>
          <a:p>
            <a:pPr marL="28584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NFI plots, 6-14 countries, depending on the variable</a:t>
            </a:r>
            <a:endParaRPr b="0" lang="en-US" sz="1400" spc="-1" strike="noStrike">
              <a:solidFill>
                <a:srgbClr val="000000"/>
              </a:solidFill>
              <a:latin typeface="Calibri"/>
            </a:endParaRPr>
          </a:p>
          <a:p>
            <a:pPr>
              <a:lnSpc>
                <a:spcPct val="100000"/>
              </a:lnSpc>
              <a:spcAft>
                <a:spcPts val="601"/>
              </a:spcAft>
              <a:tabLst>
                <a:tab algn="l" pos="0"/>
              </a:tabLst>
            </a:pPr>
            <a:r>
              <a:rPr b="1" lang="en-US" sz="1400" spc="-1" strike="noStrike">
                <a:solidFill>
                  <a:srgbClr val="000000"/>
                </a:solidFill>
                <a:latin typeface="Roboto"/>
                <a:ea typeface="Roboto"/>
              </a:rPr>
              <a:t>Auxiliary features used:</a:t>
            </a:r>
            <a:endParaRPr b="0" lang="en-US" sz="1400" spc="-1" strike="noStrike">
              <a:solidFill>
                <a:srgbClr val="000000"/>
              </a:solidFill>
              <a:latin typeface="Calibri"/>
            </a:endParaRPr>
          </a:p>
          <a:p>
            <a:pPr marL="28584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Copernicus 30 m DEM</a:t>
            </a:r>
            <a:endParaRPr b="0" lang="en-US" sz="1400" spc="-1" strike="noStrike">
              <a:solidFill>
                <a:srgbClr val="000000"/>
              </a:solidFill>
              <a:latin typeface="Calibri"/>
            </a:endParaRPr>
          </a:p>
          <a:p>
            <a:pPr marL="28584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CLMS layers</a:t>
            </a:r>
            <a:endParaRPr b="0" lang="en-US" sz="1400" spc="-1" strike="noStrike">
              <a:solidFill>
                <a:srgbClr val="000000"/>
              </a:solidFill>
              <a:latin typeface="Calibri"/>
            </a:endParaRPr>
          </a:p>
          <a:p>
            <a:pPr marL="28584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Chelsa (~1 km, 1981-2010): climatic data</a:t>
            </a:r>
            <a:endParaRPr b="0" lang="en-US" sz="1400" spc="-1" strike="noStrike">
              <a:solidFill>
                <a:srgbClr val="000000"/>
              </a:solidFill>
              <a:latin typeface="Calibri"/>
            </a:endParaRPr>
          </a:p>
          <a:p>
            <a:pPr marL="28584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Maryland tree cover change product</a:t>
            </a:r>
            <a:endParaRPr b="0" lang="en-US" sz="1400" spc="-1" strike="noStrike">
              <a:solidFill>
                <a:srgbClr val="000000"/>
              </a:solidFill>
              <a:latin typeface="Calibri"/>
            </a:endParaRPr>
          </a:p>
        </p:txBody>
      </p:sp>
      <p:sp>
        <p:nvSpPr>
          <p:cNvPr id="442" name="Google Shape;322;p30"/>
          <p:cNvSpPr/>
          <p:nvPr/>
        </p:nvSpPr>
        <p:spPr>
          <a:xfrm>
            <a:off x="2837160" y="838800"/>
            <a:ext cx="3586320" cy="3126960"/>
          </a:xfrm>
          <a:prstGeom prst="rect">
            <a:avLst/>
          </a:prstGeom>
          <a:noFill/>
          <a:ln w="0">
            <a:noFill/>
          </a:ln>
        </p:spPr>
        <p:style>
          <a:lnRef idx="0"/>
          <a:fillRef idx="0"/>
          <a:effectRef idx="0"/>
          <a:fontRef idx="minor"/>
        </p:style>
        <p:txBody>
          <a:bodyPr lIns="90000" rIns="90000" tIns="91440" bIns="91440" anchor="t">
            <a:noAutofit/>
          </a:bodyPr>
          <a:p>
            <a:pPr>
              <a:lnSpc>
                <a:spcPct val="100000"/>
              </a:lnSpc>
              <a:spcAft>
                <a:spcPts val="601"/>
              </a:spcAft>
              <a:tabLst>
                <a:tab algn="l" pos="0"/>
              </a:tabLst>
            </a:pPr>
            <a:r>
              <a:rPr b="1" lang="en-US" sz="1400" spc="-1" strike="noStrike">
                <a:solidFill>
                  <a:srgbClr val="000000"/>
                </a:solidFill>
                <a:latin typeface="Roboto"/>
                <a:ea typeface="Roboto"/>
              </a:rPr>
              <a:t>Variables mapped:</a:t>
            </a:r>
            <a:endParaRPr b="0" lang="en-US" sz="1400" spc="-1" strike="noStrike">
              <a:solidFill>
                <a:srgbClr val="000000"/>
              </a:solidFill>
              <a:latin typeface="Calibri"/>
            </a:endParaRPr>
          </a:p>
          <a:p>
            <a:pPr marL="34740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Growing Stock Volume</a:t>
            </a:r>
            <a:endParaRPr b="0" lang="en-US" sz="1400" spc="-1" strike="noStrike">
              <a:solidFill>
                <a:srgbClr val="000000"/>
              </a:solidFill>
              <a:latin typeface="Calibri"/>
            </a:endParaRPr>
          </a:p>
          <a:p>
            <a:pPr marL="34740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Above Ground Biomass</a:t>
            </a:r>
            <a:endParaRPr b="0" lang="en-US" sz="1400" spc="-1" strike="noStrike">
              <a:solidFill>
                <a:srgbClr val="000000"/>
              </a:solidFill>
              <a:latin typeface="Calibri"/>
            </a:endParaRPr>
          </a:p>
          <a:p>
            <a:pPr marL="34740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Conifer proportion (of biomass)</a:t>
            </a:r>
            <a:endParaRPr b="0" lang="en-US" sz="1400" spc="-1" strike="noStrike">
              <a:solidFill>
                <a:srgbClr val="000000"/>
              </a:solidFill>
              <a:latin typeface="Calibri"/>
            </a:endParaRPr>
          </a:p>
          <a:p>
            <a:pPr marL="347400" indent="-182880">
              <a:lnSpc>
                <a:spcPct val="100000"/>
              </a:lnSpc>
              <a:spcAft>
                <a:spcPts val="601"/>
              </a:spcAft>
              <a:buClr>
                <a:srgbClr val="000000"/>
              </a:buClr>
              <a:buFont typeface="Arial"/>
              <a:buChar char="•"/>
              <a:tabLst>
                <a:tab algn="l" pos="0"/>
              </a:tabLst>
            </a:pPr>
            <a:r>
              <a:rPr b="0" i="1" lang="en-US" sz="1400" spc="-1" strike="noStrike">
                <a:solidFill>
                  <a:srgbClr val="000000"/>
                </a:solidFill>
                <a:latin typeface="Roboto"/>
                <a:ea typeface="Roboto"/>
              </a:rPr>
              <a:t>Species proportions (of biomass)</a:t>
            </a:r>
            <a:r>
              <a:rPr b="0" lang="en-US" sz="1400" spc="-1" strike="noStrike">
                <a:solidFill>
                  <a:srgbClr val="000000"/>
                </a:solidFill>
                <a:latin typeface="Roboto"/>
                <a:ea typeface="Roboto"/>
              </a:rPr>
              <a:t>: </a:t>
            </a:r>
            <a:r>
              <a:rPr b="0" lang="en-US" sz="1400" spc="-1" strike="noStrike">
                <a:solidFill>
                  <a:srgbClr val="000000"/>
                </a:solidFill>
                <a:latin typeface="Wingdings"/>
                <a:ea typeface="Roboto"/>
              </a:rPr>
              <a:t>--&gt;</a:t>
            </a:r>
            <a:endParaRPr b="0" lang="en-US" sz="1400" spc="-1" strike="noStrike">
              <a:solidFill>
                <a:srgbClr val="000000"/>
              </a:solidFill>
              <a:latin typeface="Calibri"/>
            </a:endParaRPr>
          </a:p>
          <a:p>
            <a:pPr marL="347400" indent="-182880">
              <a:lnSpc>
                <a:spcPct val="100000"/>
              </a:lnSpc>
              <a:spcAft>
                <a:spcPts val="601"/>
              </a:spcAft>
              <a:buClr>
                <a:srgbClr val="000000"/>
              </a:buClr>
              <a:buFont typeface="Arial"/>
              <a:buChar char="•"/>
              <a:tabLst>
                <a:tab algn="l" pos="0"/>
              </a:tabLst>
            </a:pPr>
            <a:r>
              <a:rPr b="0" lang="en-US" sz="1400" spc="-1" strike="noStrike">
                <a:solidFill>
                  <a:srgbClr val="000000"/>
                </a:solidFill>
                <a:latin typeface="Roboto"/>
                <a:ea typeface="Roboto"/>
              </a:rPr>
              <a:t>Diameter (quadratic mean)</a:t>
            </a:r>
            <a:endParaRPr b="0" lang="en-US" sz="1400" spc="-1" strike="noStrike">
              <a:solidFill>
                <a:srgbClr val="000000"/>
              </a:solidFill>
              <a:latin typeface="Calibri"/>
            </a:endParaRPr>
          </a:p>
          <a:p>
            <a:pPr marL="347400" indent="-182880">
              <a:lnSpc>
                <a:spcPct val="100000"/>
              </a:lnSpc>
              <a:spcAft>
                <a:spcPts val="601"/>
              </a:spcAft>
              <a:buClr>
                <a:srgbClr val="000000"/>
              </a:buClr>
              <a:buFont typeface="Arial"/>
              <a:buChar char="•"/>
              <a:tabLst>
                <a:tab algn="l" pos="0"/>
              </a:tabLst>
            </a:pPr>
            <a:r>
              <a:rPr b="0" i="1" lang="en-US" sz="1400" spc="-1" strike="noStrike">
                <a:solidFill>
                  <a:srgbClr val="000000"/>
                </a:solidFill>
                <a:latin typeface="Roboto"/>
                <a:ea typeface="Roboto"/>
              </a:rPr>
              <a:t>Basal area</a:t>
            </a:r>
            <a:endParaRPr b="0" lang="en-US" sz="1400" spc="-1" strike="noStrike">
              <a:solidFill>
                <a:srgbClr val="000000"/>
              </a:solidFill>
              <a:latin typeface="Calibri"/>
            </a:endParaRPr>
          </a:p>
          <a:p>
            <a:pPr marL="347400" indent="-182880">
              <a:lnSpc>
                <a:spcPct val="100000"/>
              </a:lnSpc>
              <a:spcAft>
                <a:spcPts val="601"/>
              </a:spcAft>
              <a:buClr>
                <a:srgbClr val="000000"/>
              </a:buClr>
              <a:buFont typeface="Arial"/>
              <a:buChar char="•"/>
              <a:tabLst>
                <a:tab algn="l" pos="0"/>
              </a:tabLst>
            </a:pPr>
            <a:r>
              <a:rPr b="0" i="1" lang="en-US" sz="1400" spc="-1" strike="noStrike">
                <a:solidFill>
                  <a:srgbClr val="000000"/>
                </a:solidFill>
                <a:latin typeface="Roboto"/>
                <a:ea typeface="Roboto"/>
              </a:rPr>
              <a:t>Height</a:t>
            </a:r>
            <a:endParaRPr b="0" lang="en-US" sz="1400" spc="-1" strike="noStrike">
              <a:solidFill>
                <a:srgbClr val="000000"/>
              </a:solidFill>
              <a:latin typeface="Calibri"/>
            </a:endParaRPr>
          </a:p>
          <a:p>
            <a:pPr marL="347400" indent="-182880">
              <a:lnSpc>
                <a:spcPct val="100000"/>
              </a:lnSpc>
              <a:spcAft>
                <a:spcPts val="601"/>
              </a:spcAft>
              <a:buClr>
                <a:srgbClr val="000000"/>
              </a:buClr>
              <a:buFont typeface="Arial"/>
              <a:buChar char="•"/>
              <a:tabLst>
                <a:tab algn="l" pos="0"/>
              </a:tabLst>
            </a:pPr>
            <a:r>
              <a:rPr b="0" i="1" lang="en-US" sz="1400" spc="-1" strike="noStrike">
                <a:solidFill>
                  <a:srgbClr val="000000"/>
                </a:solidFill>
                <a:latin typeface="Roboto"/>
                <a:ea typeface="Roboto"/>
              </a:rPr>
              <a:t>Gross annual increment (of biomass)</a:t>
            </a:r>
            <a:endParaRPr b="0" lang="en-US" sz="1400" spc="-1" strike="noStrike">
              <a:solidFill>
                <a:srgbClr val="000000"/>
              </a:solidFill>
              <a:latin typeface="Calibri"/>
            </a:endParaRPr>
          </a:p>
          <a:p>
            <a:pPr marL="347400" indent="-182880">
              <a:lnSpc>
                <a:spcPct val="100000"/>
              </a:lnSpc>
              <a:spcAft>
                <a:spcPts val="601"/>
              </a:spcAft>
              <a:buClr>
                <a:srgbClr val="000000"/>
              </a:buClr>
              <a:buFont typeface="Arial"/>
              <a:buChar char="•"/>
              <a:tabLst>
                <a:tab algn="l" pos="0"/>
              </a:tabLst>
            </a:pPr>
            <a:r>
              <a:rPr b="0" i="1" lang="en-US" sz="1400" spc="-1" strike="noStrike">
                <a:solidFill>
                  <a:srgbClr val="000000"/>
                </a:solidFill>
                <a:latin typeface="Roboto"/>
                <a:ea typeface="Roboto"/>
              </a:rPr>
              <a:t>Net annual increment (of biomass)</a:t>
            </a:r>
            <a:endParaRPr b="0" lang="en-US" sz="1400" spc="-1" strike="noStrike">
              <a:solidFill>
                <a:srgbClr val="000000"/>
              </a:solidFill>
              <a:latin typeface="Calibri"/>
            </a:endParaRPr>
          </a:p>
          <a:p>
            <a:pPr marL="347400" indent="-182880">
              <a:lnSpc>
                <a:spcPct val="100000"/>
              </a:lnSpc>
              <a:spcAft>
                <a:spcPts val="601"/>
              </a:spcAft>
              <a:buClr>
                <a:srgbClr val="000000"/>
              </a:buClr>
              <a:buFont typeface="Arial"/>
              <a:buChar char="•"/>
              <a:tabLst>
                <a:tab algn="l" pos="0"/>
              </a:tabLst>
            </a:pPr>
            <a:r>
              <a:rPr b="0" i="1" lang="en-US" sz="1400" spc="-1" strike="noStrike">
                <a:solidFill>
                  <a:srgbClr val="000000"/>
                </a:solidFill>
                <a:latin typeface="Roboto"/>
                <a:ea typeface="Roboto"/>
              </a:rPr>
              <a:t>Deadwood</a:t>
            </a:r>
            <a:endParaRPr b="0" lang="en-US" sz="1400" spc="-1" strike="noStrike">
              <a:solidFill>
                <a:srgbClr val="000000"/>
              </a:solidFill>
              <a:latin typeface="Calibri"/>
            </a:endParaRPr>
          </a:p>
          <a:p>
            <a:pPr>
              <a:lnSpc>
                <a:spcPct val="100000"/>
              </a:lnSpc>
              <a:spcAft>
                <a:spcPts val="601"/>
              </a:spcAft>
              <a:tabLst>
                <a:tab algn="l" pos="0"/>
              </a:tabLst>
            </a:pPr>
            <a:endParaRPr b="0" lang="en-US" sz="1400" spc="-1" strike="noStrike">
              <a:solidFill>
                <a:srgbClr val="000000"/>
              </a:solidFill>
              <a:latin typeface="Calibri"/>
            </a:endParaRPr>
          </a:p>
        </p:txBody>
      </p:sp>
      <p:sp>
        <p:nvSpPr>
          <p:cNvPr id="443" name="Rectangle: Rounded Corners 9"/>
          <p:cNvSpPr/>
          <p:nvPr/>
        </p:nvSpPr>
        <p:spPr>
          <a:xfrm>
            <a:off x="6306840" y="1458360"/>
            <a:ext cx="2787120" cy="2642760"/>
          </a:xfrm>
          <a:prstGeom prst="roundRect">
            <a:avLst>
              <a:gd name="adj" fmla="val 16667"/>
            </a:avLst>
          </a:prstGeom>
          <a:solidFill>
            <a:srgbClr val="eaf5e1"/>
          </a:solidFill>
          <a:ln w="9525">
            <a:solidFill>
              <a:srgbClr val="184f20"/>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nSpc>
                <a:spcPct val="100000"/>
              </a:lnSpc>
              <a:spcAft>
                <a:spcPts val="300"/>
              </a:spcAft>
            </a:pPr>
            <a:r>
              <a:rPr b="0" lang="en-US" sz="1300" spc="-1" strike="noStrike">
                <a:solidFill>
                  <a:schemeClr val="lt1">
                    <a:lumMod val="10000"/>
                  </a:schemeClr>
                </a:solidFill>
                <a:latin typeface="Arial"/>
                <a:ea typeface="Arial"/>
              </a:rPr>
              <a:t>1. Betula + Carpinus + Fraxinus </a:t>
            </a:r>
            <a:endParaRPr b="0" lang="en-US" sz="1300" spc="-1" strike="noStrike">
              <a:solidFill>
                <a:srgbClr val="000000"/>
              </a:solidFill>
              <a:latin typeface="Calibri"/>
            </a:endParaRPr>
          </a:p>
          <a:p>
            <a:pPr>
              <a:lnSpc>
                <a:spcPct val="100000"/>
              </a:lnSpc>
              <a:spcAft>
                <a:spcPts val="300"/>
              </a:spcAft>
            </a:pPr>
            <a:r>
              <a:rPr b="0" lang="en-US" sz="1300" spc="-1" strike="noStrike">
                <a:solidFill>
                  <a:schemeClr val="lt1">
                    <a:lumMod val="10000"/>
                  </a:schemeClr>
                </a:solidFill>
                <a:latin typeface="Arial"/>
                <a:ea typeface="Arial"/>
              </a:rPr>
              <a:t>2. Populus and Salix</a:t>
            </a:r>
            <a:endParaRPr b="0" lang="en-US" sz="1300" spc="-1" strike="noStrike">
              <a:solidFill>
                <a:srgbClr val="000000"/>
              </a:solidFill>
              <a:latin typeface="Calibri"/>
            </a:endParaRPr>
          </a:p>
          <a:p>
            <a:pPr>
              <a:lnSpc>
                <a:spcPct val="100000"/>
              </a:lnSpc>
              <a:spcAft>
                <a:spcPts val="300"/>
              </a:spcAft>
            </a:pPr>
            <a:r>
              <a:rPr b="0" lang="en-US" sz="1300" spc="-1" strike="noStrike">
                <a:solidFill>
                  <a:schemeClr val="lt1">
                    <a:lumMod val="10000"/>
                  </a:schemeClr>
                </a:solidFill>
                <a:latin typeface="Arial"/>
                <a:ea typeface="Arial"/>
              </a:rPr>
              <a:t>3. Fagus </a:t>
            </a:r>
            <a:endParaRPr b="0" lang="en-US" sz="1300" spc="-1" strike="noStrike">
              <a:solidFill>
                <a:srgbClr val="000000"/>
              </a:solidFill>
              <a:latin typeface="Calibri"/>
            </a:endParaRPr>
          </a:p>
          <a:p>
            <a:pPr>
              <a:lnSpc>
                <a:spcPct val="100000"/>
              </a:lnSpc>
              <a:spcAft>
                <a:spcPts val="300"/>
              </a:spcAft>
            </a:pPr>
            <a:r>
              <a:rPr b="0" lang="en-US" sz="1300" spc="-1" strike="noStrike">
                <a:solidFill>
                  <a:schemeClr val="lt1">
                    <a:lumMod val="10000"/>
                  </a:schemeClr>
                </a:solidFill>
                <a:latin typeface="Arial"/>
                <a:ea typeface="Arial"/>
              </a:rPr>
              <a:t>4. Quercus</a:t>
            </a:r>
            <a:endParaRPr b="0" lang="en-US" sz="1300" spc="-1" strike="noStrike">
              <a:solidFill>
                <a:srgbClr val="000000"/>
              </a:solidFill>
              <a:latin typeface="Calibri"/>
            </a:endParaRPr>
          </a:p>
          <a:p>
            <a:pPr>
              <a:lnSpc>
                <a:spcPct val="100000"/>
              </a:lnSpc>
              <a:spcAft>
                <a:spcPts val="300"/>
              </a:spcAft>
            </a:pPr>
            <a:r>
              <a:rPr b="0" lang="en-US" sz="1300" spc="-1" strike="noStrike">
                <a:solidFill>
                  <a:schemeClr val="lt1">
                    <a:lumMod val="10000"/>
                  </a:schemeClr>
                </a:solidFill>
                <a:latin typeface="Arial"/>
                <a:ea typeface="Arial"/>
              </a:rPr>
              <a:t>5. Eucalyptus</a:t>
            </a:r>
            <a:endParaRPr b="0" lang="en-US" sz="1300" spc="-1" strike="noStrike">
              <a:solidFill>
                <a:srgbClr val="000000"/>
              </a:solidFill>
              <a:latin typeface="Calibri"/>
            </a:endParaRPr>
          </a:p>
          <a:p>
            <a:pPr>
              <a:lnSpc>
                <a:spcPct val="100000"/>
              </a:lnSpc>
              <a:spcAft>
                <a:spcPts val="300"/>
              </a:spcAft>
            </a:pPr>
            <a:r>
              <a:rPr b="0" lang="en-US" sz="1300" spc="-1" strike="noStrike">
                <a:solidFill>
                  <a:schemeClr val="lt1">
                    <a:lumMod val="10000"/>
                  </a:schemeClr>
                </a:solidFill>
                <a:latin typeface="Arial"/>
                <a:ea typeface="Arial"/>
              </a:rPr>
              <a:t>6. Other_Broadleaf</a:t>
            </a:r>
            <a:endParaRPr b="0" lang="en-US" sz="1300" spc="-1" strike="noStrike">
              <a:solidFill>
                <a:srgbClr val="000000"/>
              </a:solidFill>
              <a:latin typeface="Calibri"/>
            </a:endParaRPr>
          </a:p>
          <a:p>
            <a:pPr>
              <a:lnSpc>
                <a:spcPct val="100000"/>
              </a:lnSpc>
              <a:spcAft>
                <a:spcPts val="300"/>
              </a:spcAft>
            </a:pPr>
            <a:r>
              <a:rPr b="0" lang="en-US" sz="1300" spc="-1" strike="noStrike">
                <a:solidFill>
                  <a:schemeClr val="lt1">
                    <a:lumMod val="10000"/>
                  </a:schemeClr>
                </a:solidFill>
                <a:latin typeface="Arial"/>
                <a:ea typeface="Arial"/>
              </a:rPr>
              <a:t>7. Picea</a:t>
            </a:r>
            <a:endParaRPr b="0" lang="en-US" sz="1300" spc="-1" strike="noStrike">
              <a:solidFill>
                <a:srgbClr val="000000"/>
              </a:solidFill>
              <a:latin typeface="Calibri"/>
            </a:endParaRPr>
          </a:p>
          <a:p>
            <a:pPr>
              <a:lnSpc>
                <a:spcPct val="100000"/>
              </a:lnSpc>
              <a:spcAft>
                <a:spcPts val="300"/>
              </a:spcAft>
            </a:pPr>
            <a:r>
              <a:rPr b="0" lang="en-US" sz="1300" spc="-1" strike="noStrike">
                <a:solidFill>
                  <a:schemeClr val="lt1">
                    <a:lumMod val="10000"/>
                  </a:schemeClr>
                </a:solidFill>
                <a:latin typeface="Arial"/>
                <a:ea typeface="Arial"/>
              </a:rPr>
              <a:t>8. Abies</a:t>
            </a:r>
            <a:endParaRPr b="0" lang="en-US" sz="1300" spc="-1" strike="noStrike">
              <a:solidFill>
                <a:srgbClr val="000000"/>
              </a:solidFill>
              <a:latin typeface="Calibri"/>
            </a:endParaRPr>
          </a:p>
          <a:p>
            <a:pPr>
              <a:lnSpc>
                <a:spcPct val="100000"/>
              </a:lnSpc>
              <a:spcAft>
                <a:spcPts val="300"/>
              </a:spcAft>
            </a:pPr>
            <a:r>
              <a:rPr b="0" lang="en-US" sz="1300" spc="-1" strike="noStrike">
                <a:solidFill>
                  <a:schemeClr val="lt1">
                    <a:lumMod val="10000"/>
                  </a:schemeClr>
                </a:solidFill>
                <a:latin typeface="Arial"/>
                <a:ea typeface="Arial"/>
              </a:rPr>
              <a:t>9. Pinus</a:t>
            </a:r>
            <a:endParaRPr b="0" lang="en-US" sz="1300" spc="-1" strike="noStrike">
              <a:solidFill>
                <a:srgbClr val="000000"/>
              </a:solidFill>
              <a:latin typeface="Calibri"/>
            </a:endParaRPr>
          </a:p>
          <a:p>
            <a:pPr>
              <a:lnSpc>
                <a:spcPct val="100000"/>
              </a:lnSpc>
              <a:spcAft>
                <a:spcPts val="300"/>
              </a:spcAft>
            </a:pPr>
            <a:r>
              <a:rPr b="0" lang="en-US" sz="1300" spc="-1" strike="noStrike">
                <a:solidFill>
                  <a:schemeClr val="lt1">
                    <a:lumMod val="10000"/>
                  </a:schemeClr>
                </a:solidFill>
                <a:latin typeface="Arial"/>
                <a:ea typeface="Arial"/>
              </a:rPr>
              <a:t>10. Other Conifers</a:t>
            </a:r>
            <a:endParaRPr b="0" lang="en-US" sz="13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44" name="Picture 18" descr=""/>
          <p:cNvPicPr/>
          <p:nvPr/>
        </p:nvPicPr>
        <p:blipFill>
          <a:blip r:embed="rId1"/>
          <a:stretch/>
        </p:blipFill>
        <p:spPr>
          <a:xfrm>
            <a:off x="1936440" y="2458800"/>
            <a:ext cx="2219400" cy="2243160"/>
          </a:xfrm>
          <a:prstGeom prst="rect">
            <a:avLst/>
          </a:prstGeom>
          <a:noFill/>
          <a:ln w="0">
            <a:noFill/>
          </a:ln>
        </p:spPr>
      </p:pic>
      <p:pic>
        <p:nvPicPr>
          <p:cNvPr id="445" name="Picture 20" descr=""/>
          <p:cNvPicPr/>
          <p:nvPr/>
        </p:nvPicPr>
        <p:blipFill>
          <a:blip r:embed="rId2"/>
          <a:stretch/>
        </p:blipFill>
        <p:spPr>
          <a:xfrm>
            <a:off x="5064480" y="2403360"/>
            <a:ext cx="2212560" cy="2243160"/>
          </a:xfrm>
          <a:prstGeom prst="rect">
            <a:avLst/>
          </a:prstGeom>
          <a:noFill/>
          <a:ln w="0">
            <a:noFill/>
          </a:ln>
        </p:spPr>
      </p:pic>
      <p:pic>
        <p:nvPicPr>
          <p:cNvPr id="446" name="Picture 13" descr=""/>
          <p:cNvPicPr/>
          <p:nvPr/>
        </p:nvPicPr>
        <p:blipFill>
          <a:blip r:embed="rId3"/>
          <a:stretch/>
        </p:blipFill>
        <p:spPr>
          <a:xfrm>
            <a:off x="3592800" y="663120"/>
            <a:ext cx="2206440" cy="2239200"/>
          </a:xfrm>
          <a:prstGeom prst="rect">
            <a:avLst/>
          </a:prstGeom>
          <a:noFill/>
          <a:ln w="0">
            <a:noFill/>
          </a:ln>
        </p:spPr>
      </p:pic>
      <p:pic>
        <p:nvPicPr>
          <p:cNvPr id="447" name="Picture 15" descr=""/>
          <p:cNvPicPr/>
          <p:nvPr/>
        </p:nvPicPr>
        <p:blipFill>
          <a:blip r:embed="rId4"/>
          <a:stretch/>
        </p:blipFill>
        <p:spPr>
          <a:xfrm>
            <a:off x="6615720" y="659520"/>
            <a:ext cx="2231280" cy="2243160"/>
          </a:xfrm>
          <a:prstGeom prst="rect">
            <a:avLst/>
          </a:prstGeom>
          <a:noFill/>
          <a:ln w="0">
            <a:noFill/>
          </a:ln>
        </p:spPr>
      </p:pic>
      <p:pic>
        <p:nvPicPr>
          <p:cNvPr id="448" name="Picture 5" descr=""/>
          <p:cNvPicPr/>
          <p:nvPr/>
        </p:nvPicPr>
        <p:blipFill>
          <a:blip r:embed="rId5"/>
          <a:stretch/>
        </p:blipFill>
        <p:spPr>
          <a:xfrm>
            <a:off x="574200" y="645120"/>
            <a:ext cx="2243160" cy="2243160"/>
          </a:xfrm>
          <a:prstGeom prst="rect">
            <a:avLst/>
          </a:prstGeom>
          <a:noFill/>
          <a:ln w="0">
            <a:noFill/>
          </a:ln>
        </p:spPr>
      </p:pic>
      <p:sp>
        <p:nvSpPr>
          <p:cNvPr id="449" name="PlaceHolder 1"/>
          <p:cNvSpPr>
            <a:spLocks noGrp="1"/>
          </p:cNvSpPr>
          <p:nvPr>
            <p:ph type="title"/>
          </p:nvPr>
        </p:nvSpPr>
        <p:spPr>
          <a:xfrm>
            <a:off x="414000" y="43560"/>
            <a:ext cx="7722360" cy="48024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NFI field plot availability by attributes</a:t>
            </a:r>
            <a:endParaRPr b="0" lang="en-US" sz="2800" spc="-1" strike="noStrike">
              <a:solidFill>
                <a:srgbClr val="000000"/>
              </a:solidFill>
              <a:latin typeface="Calibri"/>
            </a:endParaRPr>
          </a:p>
        </p:txBody>
      </p:sp>
      <p:pic>
        <p:nvPicPr>
          <p:cNvPr id="450" name="Google Shape;559;p34" descr="A close up of a logo&#10;&#10;Description automatically generated"/>
          <p:cNvPicPr/>
          <p:nvPr/>
        </p:nvPicPr>
        <p:blipFill>
          <a:blip r:embed="rId6"/>
          <a:stretch/>
        </p:blipFill>
        <p:spPr>
          <a:xfrm>
            <a:off x="292680" y="4675320"/>
            <a:ext cx="1725120" cy="430200"/>
          </a:xfrm>
          <a:prstGeom prst="rect">
            <a:avLst/>
          </a:prstGeom>
          <a:noFill/>
          <a:ln w="0">
            <a:noFill/>
          </a:ln>
        </p:spPr>
      </p:pic>
      <p:pic>
        <p:nvPicPr>
          <p:cNvPr id="451" name="Google Shape;560;p34" descr="Blue text on a black background&#10;&#10;Description automatically generated"/>
          <p:cNvPicPr/>
          <p:nvPr/>
        </p:nvPicPr>
        <p:blipFill>
          <a:blip r:embed="rId7"/>
          <a:stretch/>
        </p:blipFill>
        <p:spPr>
          <a:xfrm>
            <a:off x="2073960" y="4672800"/>
            <a:ext cx="1740960" cy="386640"/>
          </a:xfrm>
          <a:prstGeom prst="rect">
            <a:avLst/>
          </a:prstGeom>
          <a:noFill/>
          <a:ln w="0">
            <a:noFill/>
          </a:ln>
        </p:spPr>
      </p:pic>
      <p:sp>
        <p:nvSpPr>
          <p:cNvPr id="452" name="Google Shape;561;p34"/>
          <p:cNvSpPr/>
          <p:nvPr/>
        </p:nvSpPr>
        <p:spPr>
          <a:xfrm>
            <a:off x="3871080" y="4654080"/>
            <a:ext cx="49755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453" name="TextBox 22"/>
          <p:cNvSpPr/>
          <p:nvPr/>
        </p:nvSpPr>
        <p:spPr>
          <a:xfrm>
            <a:off x="4320" y="671760"/>
            <a:ext cx="1655640" cy="516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fi-FI" sz="1400" spc="-1" strike="noStrike">
                <a:solidFill>
                  <a:srgbClr val="000000"/>
                </a:solidFill>
                <a:latin typeface="Arial"/>
                <a:ea typeface="Arial"/>
              </a:rPr>
              <a:t>FB1 (13 attributes)</a:t>
            </a:r>
            <a:endParaRPr b="0" lang="en-US" sz="1400" spc="-1" strike="noStrike">
              <a:solidFill>
                <a:srgbClr val="000000"/>
              </a:solidFill>
              <a:latin typeface="Calibri"/>
            </a:endParaRPr>
          </a:p>
          <a:p>
            <a:pPr>
              <a:lnSpc>
                <a:spcPct val="100000"/>
              </a:lnSpc>
            </a:pPr>
            <a:r>
              <a:rPr b="0" lang="fi-FI" sz="1400" spc="-1" strike="noStrike">
                <a:solidFill>
                  <a:srgbClr val="000000"/>
                </a:solidFill>
                <a:latin typeface="Arial"/>
                <a:ea typeface="Arial"/>
              </a:rPr>
              <a:t>119 398 plots</a:t>
            </a:r>
            <a:endParaRPr b="0" lang="en-US" sz="1400" spc="-1" strike="noStrike">
              <a:solidFill>
                <a:srgbClr val="000000"/>
              </a:solidFill>
              <a:latin typeface="Calibri"/>
            </a:endParaRPr>
          </a:p>
        </p:txBody>
      </p:sp>
      <p:sp>
        <p:nvSpPr>
          <p:cNvPr id="454" name="TextBox 23"/>
          <p:cNvSpPr/>
          <p:nvPr/>
        </p:nvSpPr>
        <p:spPr>
          <a:xfrm>
            <a:off x="2972160" y="645840"/>
            <a:ext cx="1369080" cy="516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fi-FI" sz="1400" spc="-1" strike="noStrike">
                <a:solidFill>
                  <a:srgbClr val="000000"/>
                </a:solidFill>
                <a:latin typeface="Arial"/>
                <a:ea typeface="Arial"/>
              </a:rPr>
              <a:t>FB2 (diameter)</a:t>
            </a:r>
            <a:endParaRPr b="0" lang="en-US" sz="1400" spc="-1" strike="noStrike">
              <a:solidFill>
                <a:srgbClr val="000000"/>
              </a:solidFill>
              <a:latin typeface="Calibri"/>
            </a:endParaRPr>
          </a:p>
          <a:p>
            <a:pPr>
              <a:lnSpc>
                <a:spcPct val="100000"/>
              </a:lnSpc>
            </a:pPr>
            <a:r>
              <a:rPr b="0" lang="fi-FI" sz="1400" spc="-1" strike="noStrike">
                <a:solidFill>
                  <a:srgbClr val="000000"/>
                </a:solidFill>
                <a:latin typeface="Arial"/>
                <a:ea typeface="Arial"/>
              </a:rPr>
              <a:t>94 924 plots</a:t>
            </a:r>
            <a:endParaRPr b="0" lang="en-US" sz="1400" spc="-1" strike="noStrike">
              <a:solidFill>
                <a:srgbClr val="000000"/>
              </a:solidFill>
              <a:latin typeface="Calibri"/>
            </a:endParaRPr>
          </a:p>
        </p:txBody>
      </p:sp>
      <p:sp>
        <p:nvSpPr>
          <p:cNvPr id="455" name="TextBox 24"/>
          <p:cNvSpPr/>
          <p:nvPr/>
        </p:nvSpPr>
        <p:spPr>
          <a:xfrm>
            <a:off x="6152040" y="659520"/>
            <a:ext cx="1507680" cy="516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fi-FI" sz="1400" spc="-1" strike="noStrike">
                <a:solidFill>
                  <a:srgbClr val="000000"/>
                </a:solidFill>
                <a:latin typeface="Arial"/>
                <a:ea typeface="Arial"/>
              </a:rPr>
              <a:t>FB3 (basal area)</a:t>
            </a:r>
            <a:endParaRPr b="0" lang="en-US" sz="1400" spc="-1" strike="noStrike">
              <a:solidFill>
                <a:srgbClr val="000000"/>
              </a:solidFill>
              <a:latin typeface="Calibri"/>
            </a:endParaRPr>
          </a:p>
          <a:p>
            <a:pPr>
              <a:lnSpc>
                <a:spcPct val="100000"/>
              </a:lnSpc>
            </a:pPr>
            <a:r>
              <a:rPr b="0" lang="fi-FI" sz="1400" spc="-1" strike="noStrike">
                <a:solidFill>
                  <a:srgbClr val="000000"/>
                </a:solidFill>
                <a:latin typeface="Arial"/>
                <a:ea typeface="Arial"/>
              </a:rPr>
              <a:t>69 552 plots</a:t>
            </a:r>
            <a:endParaRPr b="0" lang="en-US" sz="1400" spc="-1" strike="noStrike">
              <a:solidFill>
                <a:srgbClr val="000000"/>
              </a:solidFill>
              <a:latin typeface="Calibri"/>
            </a:endParaRPr>
          </a:p>
        </p:txBody>
      </p:sp>
      <p:sp>
        <p:nvSpPr>
          <p:cNvPr id="456" name="TextBox 25"/>
          <p:cNvSpPr/>
          <p:nvPr/>
        </p:nvSpPr>
        <p:spPr>
          <a:xfrm>
            <a:off x="1009800" y="3437280"/>
            <a:ext cx="1159560" cy="516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fi-FI" sz="1400" spc="-1" strike="noStrike">
                <a:solidFill>
                  <a:srgbClr val="000000"/>
                </a:solidFill>
                <a:latin typeface="Arial"/>
                <a:ea typeface="Arial"/>
              </a:rPr>
              <a:t>FB4 (height)</a:t>
            </a:r>
            <a:endParaRPr b="0" lang="en-US" sz="1400" spc="-1" strike="noStrike">
              <a:solidFill>
                <a:srgbClr val="000000"/>
              </a:solidFill>
              <a:latin typeface="Calibri"/>
            </a:endParaRPr>
          </a:p>
          <a:p>
            <a:pPr>
              <a:lnSpc>
                <a:spcPct val="100000"/>
              </a:lnSpc>
            </a:pPr>
            <a:r>
              <a:rPr b="0" lang="fi-FI" sz="1400" spc="-1" strike="noStrike">
                <a:solidFill>
                  <a:srgbClr val="000000"/>
                </a:solidFill>
                <a:latin typeface="Arial"/>
                <a:ea typeface="Arial"/>
              </a:rPr>
              <a:t>45 361 plots</a:t>
            </a:r>
            <a:endParaRPr b="0" lang="en-US" sz="1400" spc="-1" strike="noStrike">
              <a:solidFill>
                <a:srgbClr val="000000"/>
              </a:solidFill>
              <a:latin typeface="Calibri"/>
            </a:endParaRPr>
          </a:p>
        </p:txBody>
      </p:sp>
      <p:sp>
        <p:nvSpPr>
          <p:cNvPr id="457" name="TextBox 26"/>
          <p:cNvSpPr/>
          <p:nvPr/>
        </p:nvSpPr>
        <p:spPr>
          <a:xfrm>
            <a:off x="6678360" y="3319200"/>
            <a:ext cx="1378080" cy="516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fi-FI" sz="1400" spc="-1" strike="noStrike">
                <a:solidFill>
                  <a:srgbClr val="000000"/>
                </a:solidFill>
                <a:latin typeface="Arial"/>
                <a:ea typeface="Arial"/>
              </a:rPr>
              <a:t>FB5 (GAI, NAI)</a:t>
            </a:r>
            <a:endParaRPr b="0" lang="en-US" sz="1400" spc="-1" strike="noStrike">
              <a:solidFill>
                <a:srgbClr val="000000"/>
              </a:solidFill>
              <a:latin typeface="Calibri"/>
            </a:endParaRPr>
          </a:p>
          <a:p>
            <a:pPr>
              <a:lnSpc>
                <a:spcPct val="100000"/>
              </a:lnSpc>
            </a:pPr>
            <a:r>
              <a:rPr b="0" lang="fi-FI" sz="1400" spc="-1" strike="noStrike">
                <a:solidFill>
                  <a:srgbClr val="000000"/>
                </a:solidFill>
                <a:latin typeface="Arial"/>
                <a:ea typeface="Arial"/>
              </a:rPr>
              <a:t>45 387 plots</a:t>
            </a:r>
            <a:endParaRPr b="0" lang="en-US" sz="1400" spc="-1" strike="noStrike">
              <a:solidFill>
                <a:srgbClr val="000000"/>
              </a:solidFill>
              <a:latin typeface="Calibri"/>
            </a:endParaRPr>
          </a:p>
        </p:txBody>
      </p:sp>
      <p:pic>
        <p:nvPicPr>
          <p:cNvPr id="458" name="Picture 2" descr=""/>
          <p:cNvPicPr/>
          <p:nvPr/>
        </p:nvPicPr>
        <p:blipFill>
          <a:blip r:embed="rId8"/>
          <a:stretch/>
        </p:blipFill>
        <p:spPr>
          <a:xfrm>
            <a:off x="8226000" y="0"/>
            <a:ext cx="916920" cy="544680"/>
          </a:xfrm>
          <a:prstGeom prst="rect">
            <a:avLst/>
          </a:prstGeom>
          <a:noFill/>
          <a:ln w="0">
            <a:noFill/>
          </a:ln>
        </p:spPr>
      </p:pic>
    </p:spTree>
  </p:cSld>
  <mc:AlternateContent>
    <mc:Choice Requires="p14">
      <p:transition p14:dur="10"/>
    </mc:Choice>
    <mc:Fallback>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59" name="Picture 2" descr=""/>
          <p:cNvPicPr/>
          <p:nvPr/>
        </p:nvPicPr>
        <p:blipFill>
          <a:blip r:embed="rId1"/>
          <a:srcRect l="0" t="0" r="15551" b="0"/>
          <a:stretch/>
        </p:blipFill>
        <p:spPr>
          <a:xfrm>
            <a:off x="173520" y="637200"/>
            <a:ext cx="1828800" cy="2203560"/>
          </a:xfrm>
          <a:prstGeom prst="rect">
            <a:avLst/>
          </a:prstGeom>
          <a:noFill/>
          <a:ln w="0">
            <a:noFill/>
          </a:ln>
        </p:spPr>
      </p:pic>
      <p:pic>
        <p:nvPicPr>
          <p:cNvPr id="460" name="Picture 6" descr=""/>
          <p:cNvPicPr/>
          <p:nvPr/>
        </p:nvPicPr>
        <p:blipFill>
          <a:blip r:embed="rId2"/>
          <a:srcRect l="0" t="0" r="15990" b="0"/>
          <a:stretch/>
        </p:blipFill>
        <p:spPr>
          <a:xfrm>
            <a:off x="173520" y="2931840"/>
            <a:ext cx="1774440" cy="2154960"/>
          </a:xfrm>
          <a:prstGeom prst="rect">
            <a:avLst/>
          </a:prstGeom>
          <a:noFill/>
          <a:ln w="0">
            <a:noFill/>
          </a:ln>
        </p:spPr>
      </p:pic>
      <p:sp>
        <p:nvSpPr>
          <p:cNvPr id="461" name="PlaceHolder 1"/>
          <p:cNvSpPr>
            <a:spLocks noGrp="1"/>
          </p:cNvSpPr>
          <p:nvPr>
            <p:ph type="title"/>
          </p:nvPr>
        </p:nvSpPr>
        <p:spPr>
          <a:xfrm>
            <a:off x="14040" y="5400"/>
            <a:ext cx="6700680" cy="537480"/>
          </a:xfrm>
          <a:prstGeom prst="rect">
            <a:avLst/>
          </a:prstGeom>
          <a:noFill/>
          <a:ln w="0">
            <a:noFill/>
          </a:ln>
        </p:spPr>
        <p:txBody>
          <a:bodyPr lIns="91440" rIns="91440" tIns="91440" bIns="91440" anchor="ctr">
            <a:noAutofit/>
          </a:bodyPr>
          <a:p>
            <a:pPr indent="0">
              <a:lnSpc>
                <a:spcPct val="100000"/>
              </a:lnSpc>
              <a:buNone/>
              <a:tabLst>
                <a:tab algn="l" pos="0"/>
              </a:tabLst>
            </a:pPr>
            <a:r>
              <a:rPr b="0" lang="en-US" sz="3000" spc="-1" strike="noStrike">
                <a:solidFill>
                  <a:srgbClr val="000000"/>
                </a:solidFill>
                <a:latin typeface="Fira Sans Extra Condensed Medium"/>
                <a:ea typeface="Fira Sans Extra Condensed Medium"/>
              </a:rPr>
              <a:t>Maps are publicly available</a:t>
            </a:r>
            <a:endParaRPr b="0" lang="en-US" sz="3000" spc="-1" strike="noStrike">
              <a:solidFill>
                <a:srgbClr val="000000"/>
              </a:solidFill>
              <a:latin typeface="Calibri"/>
            </a:endParaRPr>
          </a:p>
        </p:txBody>
      </p:sp>
      <p:pic>
        <p:nvPicPr>
          <p:cNvPr id="462" name="Picture 9" descr=""/>
          <p:cNvPicPr/>
          <p:nvPr/>
        </p:nvPicPr>
        <p:blipFill>
          <a:blip r:embed="rId3"/>
          <a:stretch/>
        </p:blipFill>
        <p:spPr>
          <a:xfrm flipH="1" rot="10800000">
            <a:off x="187200" y="2932920"/>
            <a:ext cx="783720" cy="96480"/>
          </a:xfrm>
          <a:prstGeom prst="rect">
            <a:avLst/>
          </a:prstGeom>
          <a:noFill/>
          <a:ln w="0">
            <a:noFill/>
          </a:ln>
        </p:spPr>
      </p:pic>
      <p:pic>
        <p:nvPicPr>
          <p:cNvPr id="463" name="Picture 11" descr=""/>
          <p:cNvPicPr/>
          <p:nvPr/>
        </p:nvPicPr>
        <p:blipFill>
          <a:blip r:embed="rId4"/>
          <a:stretch/>
        </p:blipFill>
        <p:spPr>
          <a:xfrm>
            <a:off x="98640" y="644760"/>
            <a:ext cx="943200" cy="81360"/>
          </a:xfrm>
          <a:prstGeom prst="rect">
            <a:avLst/>
          </a:prstGeom>
          <a:noFill/>
          <a:ln w="0">
            <a:noFill/>
          </a:ln>
        </p:spPr>
      </p:pic>
      <p:sp>
        <p:nvSpPr>
          <p:cNvPr id="464" name="TextBox 28"/>
          <p:cNvSpPr/>
          <p:nvPr/>
        </p:nvSpPr>
        <p:spPr>
          <a:xfrm>
            <a:off x="55440" y="3029400"/>
            <a:ext cx="1110240" cy="21132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GB" sz="800" spc="-1" strike="noStrike">
                <a:solidFill>
                  <a:srgbClr val="000000"/>
                </a:solidFill>
                <a:latin typeface="Arial"/>
                <a:ea typeface="Arial"/>
              </a:rPr>
              <a:t>0     Conifer %    100</a:t>
            </a:r>
            <a:endParaRPr b="0" lang="en-US" sz="800" spc="-1" strike="noStrike">
              <a:solidFill>
                <a:srgbClr val="000000"/>
              </a:solidFill>
              <a:latin typeface="Calibri"/>
            </a:endParaRPr>
          </a:p>
        </p:txBody>
      </p:sp>
      <p:sp>
        <p:nvSpPr>
          <p:cNvPr id="465" name="TextBox 30"/>
          <p:cNvSpPr/>
          <p:nvPr/>
        </p:nvSpPr>
        <p:spPr>
          <a:xfrm>
            <a:off x="20880" y="727200"/>
            <a:ext cx="1172880" cy="21132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GB" sz="800" spc="-1" strike="noStrike">
                <a:solidFill>
                  <a:srgbClr val="000000"/>
                </a:solidFill>
                <a:latin typeface="Arial"/>
                <a:ea typeface="Arial"/>
              </a:rPr>
              <a:t>0     AGB (t/ha)     450</a:t>
            </a:r>
            <a:endParaRPr b="0" lang="en-US" sz="800" spc="-1" strike="noStrike">
              <a:solidFill>
                <a:srgbClr val="000000"/>
              </a:solidFill>
              <a:latin typeface="Calibri"/>
            </a:endParaRPr>
          </a:p>
        </p:txBody>
      </p:sp>
      <p:sp>
        <p:nvSpPr>
          <p:cNvPr id="466" name="TextBox 7"/>
          <p:cNvSpPr/>
          <p:nvPr/>
        </p:nvSpPr>
        <p:spPr>
          <a:xfrm>
            <a:off x="413280" y="978480"/>
            <a:ext cx="447120" cy="24228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fi-FI" sz="1000" spc="-1" strike="noStrike">
                <a:solidFill>
                  <a:srgbClr val="000000"/>
                </a:solidFill>
                <a:latin typeface="Arial"/>
                <a:ea typeface="Arial"/>
              </a:rPr>
              <a:t>AGB</a:t>
            </a:r>
            <a:endParaRPr b="0" lang="en-US" sz="1000" spc="-1" strike="noStrike">
              <a:solidFill>
                <a:srgbClr val="000000"/>
              </a:solidFill>
              <a:latin typeface="Calibri"/>
            </a:endParaRPr>
          </a:p>
        </p:txBody>
      </p:sp>
      <p:sp>
        <p:nvSpPr>
          <p:cNvPr id="467" name="TextBox 10"/>
          <p:cNvSpPr/>
          <p:nvPr/>
        </p:nvSpPr>
        <p:spPr>
          <a:xfrm>
            <a:off x="413640" y="3266640"/>
            <a:ext cx="524880" cy="24228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fi-FI" sz="1000" spc="-1" strike="noStrike">
                <a:solidFill>
                  <a:srgbClr val="000000"/>
                </a:solidFill>
                <a:latin typeface="Arial"/>
                <a:ea typeface="Arial"/>
              </a:rPr>
              <a:t>Con%</a:t>
            </a:r>
            <a:endParaRPr b="0" lang="en-US" sz="1000" spc="-1" strike="noStrike">
              <a:solidFill>
                <a:srgbClr val="000000"/>
              </a:solidFill>
              <a:latin typeface="Calibri"/>
            </a:endParaRPr>
          </a:p>
        </p:txBody>
      </p:sp>
      <p:pic>
        <p:nvPicPr>
          <p:cNvPr id="468" name="Picture 3" descr=""/>
          <p:cNvPicPr/>
          <p:nvPr/>
        </p:nvPicPr>
        <p:blipFill>
          <a:blip r:embed="rId5"/>
          <a:srcRect l="0" t="3245" r="0" b="0"/>
          <a:stretch/>
        </p:blipFill>
        <p:spPr>
          <a:xfrm>
            <a:off x="7320600" y="2931840"/>
            <a:ext cx="1774440" cy="2154960"/>
          </a:xfrm>
          <a:prstGeom prst="rect">
            <a:avLst/>
          </a:prstGeom>
          <a:noFill/>
          <a:ln w="0">
            <a:noFill/>
          </a:ln>
        </p:spPr>
      </p:pic>
      <p:sp>
        <p:nvSpPr>
          <p:cNvPr id="469" name="TextBox 5"/>
          <p:cNvSpPr/>
          <p:nvPr/>
        </p:nvSpPr>
        <p:spPr>
          <a:xfrm>
            <a:off x="7506720" y="3266640"/>
            <a:ext cx="495720" cy="24228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fi-FI" sz="1000" spc="-1" strike="noStrike">
                <a:solidFill>
                  <a:srgbClr val="000000"/>
                </a:solidFill>
                <a:latin typeface="Arial"/>
                <a:ea typeface="Arial"/>
              </a:rPr>
              <a:t>Pinus</a:t>
            </a:r>
            <a:endParaRPr b="0" lang="en-US" sz="1000" spc="-1" strike="noStrike">
              <a:solidFill>
                <a:srgbClr val="000000"/>
              </a:solidFill>
              <a:latin typeface="Calibri"/>
            </a:endParaRPr>
          </a:p>
        </p:txBody>
      </p:sp>
      <p:pic>
        <p:nvPicPr>
          <p:cNvPr id="470" name="Picture 12" descr=""/>
          <p:cNvPicPr/>
          <p:nvPr/>
        </p:nvPicPr>
        <p:blipFill>
          <a:blip r:embed="rId6"/>
          <a:stretch/>
        </p:blipFill>
        <p:spPr>
          <a:xfrm>
            <a:off x="7320600" y="2939400"/>
            <a:ext cx="803160" cy="88920"/>
          </a:xfrm>
          <a:prstGeom prst="rect">
            <a:avLst/>
          </a:prstGeom>
          <a:noFill/>
          <a:ln w="0">
            <a:noFill/>
          </a:ln>
        </p:spPr>
      </p:pic>
      <p:sp>
        <p:nvSpPr>
          <p:cNvPr id="471" name="TextBox 13"/>
          <p:cNvSpPr/>
          <p:nvPr/>
        </p:nvSpPr>
        <p:spPr>
          <a:xfrm>
            <a:off x="7264080" y="3029400"/>
            <a:ext cx="981000" cy="21132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GB" sz="800" spc="-1" strike="noStrike">
                <a:solidFill>
                  <a:srgbClr val="000000"/>
                </a:solidFill>
                <a:latin typeface="Arial"/>
                <a:ea typeface="Arial"/>
              </a:rPr>
              <a:t>0       %          100</a:t>
            </a:r>
            <a:endParaRPr b="0" lang="en-US" sz="800" spc="-1" strike="noStrike">
              <a:solidFill>
                <a:srgbClr val="000000"/>
              </a:solidFill>
              <a:latin typeface="Calibri"/>
            </a:endParaRPr>
          </a:p>
        </p:txBody>
      </p:sp>
      <p:pic>
        <p:nvPicPr>
          <p:cNvPr id="472" name="Picture 16" descr=""/>
          <p:cNvPicPr/>
          <p:nvPr/>
        </p:nvPicPr>
        <p:blipFill>
          <a:blip r:embed="rId7"/>
          <a:stretch/>
        </p:blipFill>
        <p:spPr>
          <a:xfrm>
            <a:off x="7272360" y="687240"/>
            <a:ext cx="1771560" cy="2153520"/>
          </a:xfrm>
          <a:prstGeom prst="rect">
            <a:avLst/>
          </a:prstGeom>
          <a:noFill/>
          <a:ln w="0">
            <a:noFill/>
          </a:ln>
        </p:spPr>
      </p:pic>
      <p:sp>
        <p:nvSpPr>
          <p:cNvPr id="473" name="TextBox 17"/>
          <p:cNvSpPr/>
          <p:nvPr/>
        </p:nvSpPr>
        <p:spPr>
          <a:xfrm>
            <a:off x="7088760" y="763200"/>
            <a:ext cx="1172880" cy="21132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GB" sz="800" spc="-1" strike="noStrike">
                <a:solidFill>
                  <a:srgbClr val="000000"/>
                </a:solidFill>
                <a:latin typeface="Arial"/>
                <a:ea typeface="Arial"/>
              </a:rPr>
              <a:t>0        H (dm)        500</a:t>
            </a:r>
            <a:endParaRPr b="0" lang="en-US" sz="800" spc="-1" strike="noStrike">
              <a:solidFill>
                <a:srgbClr val="000000"/>
              </a:solidFill>
              <a:latin typeface="Calibri"/>
            </a:endParaRPr>
          </a:p>
        </p:txBody>
      </p:sp>
      <p:sp>
        <p:nvSpPr>
          <p:cNvPr id="474" name="TextBox 18"/>
          <p:cNvSpPr/>
          <p:nvPr/>
        </p:nvSpPr>
        <p:spPr>
          <a:xfrm>
            <a:off x="7403040" y="1004760"/>
            <a:ext cx="544680" cy="24228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fi-FI" sz="1000" spc="-1" strike="noStrike">
                <a:solidFill>
                  <a:srgbClr val="000000"/>
                </a:solidFill>
                <a:latin typeface="Arial"/>
                <a:ea typeface="Arial"/>
              </a:rPr>
              <a:t>Height</a:t>
            </a:r>
            <a:endParaRPr b="0" lang="en-US" sz="1000" spc="-1" strike="noStrike">
              <a:solidFill>
                <a:srgbClr val="000000"/>
              </a:solidFill>
              <a:latin typeface="Calibri"/>
            </a:endParaRPr>
          </a:p>
        </p:txBody>
      </p:sp>
      <p:pic>
        <p:nvPicPr>
          <p:cNvPr id="475" name="Picture 19" descr=""/>
          <p:cNvPicPr/>
          <p:nvPr/>
        </p:nvPicPr>
        <p:blipFill>
          <a:blip r:embed="rId8"/>
          <a:stretch/>
        </p:blipFill>
        <p:spPr>
          <a:xfrm>
            <a:off x="7195680" y="649080"/>
            <a:ext cx="928080" cy="109080"/>
          </a:xfrm>
          <a:prstGeom prst="rect">
            <a:avLst/>
          </a:prstGeom>
          <a:noFill/>
          <a:ln w="0">
            <a:noFill/>
          </a:ln>
        </p:spPr>
      </p:pic>
      <p:sp>
        <p:nvSpPr>
          <p:cNvPr id="476" name="Rectangle: Rounded Corners 4"/>
          <p:cNvSpPr/>
          <p:nvPr/>
        </p:nvSpPr>
        <p:spPr>
          <a:xfrm>
            <a:off x="2301480" y="1029600"/>
            <a:ext cx="4539600" cy="770760"/>
          </a:xfrm>
          <a:prstGeom prst="roundRect">
            <a:avLst>
              <a:gd name="adj" fmla="val 16667"/>
            </a:avLst>
          </a:prstGeom>
          <a:solidFill>
            <a:schemeClr val="accent6">
              <a:lumMod val="20000"/>
              <a:lumOff val="80000"/>
            </a:schemeClr>
          </a:solidFill>
          <a:ln w="12700">
            <a:solidFill>
              <a:srgbClr val="184f20"/>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spcAft>
                <a:spcPts val="799"/>
              </a:spcAft>
            </a:pPr>
            <a:r>
              <a:rPr b="0" lang="en-US" sz="2200" spc="-1" strike="noStrike">
                <a:solidFill>
                  <a:srgbClr val="7030a0"/>
                </a:solidFill>
                <a:latin typeface="Calibri"/>
                <a:ea typeface="Calibri"/>
              </a:rPr>
              <a:t>Visualization and download portal at: </a:t>
            </a:r>
            <a:r>
              <a:rPr b="0" lang="fi-FI" sz="2200" spc="-1" strike="noStrike" u="sng">
                <a:solidFill>
                  <a:schemeClr val="lt1"/>
                </a:solidFill>
                <a:uFillTx/>
                <a:latin typeface="Calibri"/>
                <a:ea typeface="Calibri"/>
                <a:hlinkClick r:id="rId9"/>
              </a:rPr>
              <a:t>https://portal.pathfinder-heu.eu/</a:t>
            </a:r>
            <a:endParaRPr b="0" lang="en-US" sz="2200" spc="-1" strike="noStrike">
              <a:solidFill>
                <a:srgbClr val="000000"/>
              </a:solidFill>
              <a:latin typeface="Calibri"/>
            </a:endParaRPr>
          </a:p>
        </p:txBody>
      </p:sp>
      <p:pic>
        <p:nvPicPr>
          <p:cNvPr id="477" name="Picture 14" descr=""/>
          <p:cNvPicPr/>
          <p:nvPr/>
        </p:nvPicPr>
        <p:blipFill>
          <a:blip r:embed="rId10"/>
          <a:stretch/>
        </p:blipFill>
        <p:spPr>
          <a:xfrm>
            <a:off x="8226000" y="0"/>
            <a:ext cx="916920" cy="544680"/>
          </a:xfrm>
          <a:prstGeom prst="rect">
            <a:avLst/>
          </a:prstGeom>
          <a:noFill/>
          <a:ln w="0">
            <a:noFill/>
          </a:ln>
        </p:spPr>
      </p:pic>
      <p:sp>
        <p:nvSpPr>
          <p:cNvPr id="478" name="Oval 8"/>
          <p:cNvSpPr/>
          <p:nvPr/>
        </p:nvSpPr>
        <p:spPr>
          <a:xfrm rot="20751000">
            <a:off x="5133960" y="529200"/>
            <a:ext cx="1727640" cy="459360"/>
          </a:xfrm>
          <a:prstGeom prst="ellipse">
            <a:avLst/>
          </a:prstGeom>
          <a:solidFill>
            <a:srgbClr val="fffeca"/>
          </a:solidFill>
          <a:ln w="3175">
            <a:solidFill>
              <a:srgbClr val="184f20"/>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200" spc="-1" strike="noStrike">
                <a:solidFill>
                  <a:srgbClr val="000000"/>
                </a:solidFill>
                <a:latin typeface="Arial"/>
                <a:ea typeface="Arial"/>
              </a:rPr>
              <a:t>Live demo coming soon…</a:t>
            </a:r>
            <a:endParaRPr b="0" lang="en-US" sz="1200" spc="-1" strike="noStrike">
              <a:solidFill>
                <a:srgbClr val="000000"/>
              </a:solidFill>
              <a:latin typeface="Calibri"/>
            </a:endParaRPr>
          </a:p>
        </p:txBody>
      </p:sp>
      <p:pic>
        <p:nvPicPr>
          <p:cNvPr id="479" name="Picture 1" descr="A screenshot of a map&#10;&#10;AI-generated content may be incorrect."/>
          <p:cNvPicPr/>
          <p:nvPr/>
        </p:nvPicPr>
        <p:blipFill>
          <a:blip r:embed="rId11"/>
          <a:stretch/>
        </p:blipFill>
        <p:spPr>
          <a:xfrm>
            <a:off x="2097720" y="2159280"/>
            <a:ext cx="5095440" cy="2941560"/>
          </a:xfrm>
          <a:prstGeom prst="rect">
            <a:avLst/>
          </a:prstGeom>
          <a:noFill/>
          <a:ln w="0">
            <a:noFill/>
          </a:ln>
        </p:spPr>
      </p:pic>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1">
                                  <p:stCondLst>
                                    <p:cond delay="0"/>
                                  </p:stCondLst>
                                  <p:childTnLst>
                                    <p:set>
                                      <p:cBhvr>
                                        <p:cTn id="6" dur="1" fill="hold">
                                          <p:stCondLst>
                                            <p:cond delay="0"/>
                                          </p:stCondLst>
                                        </p:cTn>
                                        <p:tgtEl>
                                          <p:spTgt spid="465"/>
                                        </p:tgtEl>
                                        <p:attrNameLst>
                                          <p:attrName>style.visibility</p:attrName>
                                        </p:attrNameLst>
                                      </p:cBhvr>
                                      <p:to>
                                        <p:strVal val="visible"/>
                                      </p:to>
                                    </p:set>
                                  </p:childTnLst>
                                </p:cTn>
                              </p:par>
                              <p:par>
                                <p:cTn id="7" nodeType="withEffect" fill="hold" presetClass="entr" presetID="1">
                                  <p:stCondLst>
                                    <p:cond delay="0"/>
                                  </p:stCondLst>
                                  <p:childTnLst>
                                    <p:set>
                                      <p:cBhvr>
                                        <p:cTn id="8" dur="1" fill="hold">
                                          <p:stCondLst>
                                            <p:cond delay="0"/>
                                          </p:stCondLst>
                                        </p:cTn>
                                        <p:tgtEl>
                                          <p:spTgt spid="464"/>
                                        </p:tgtEl>
                                        <p:attrNameLst>
                                          <p:attrName>style.visibility</p:attrName>
                                        </p:attrNameLst>
                                      </p:cBhvr>
                                      <p:to>
                                        <p:strVal val="visible"/>
                                      </p:to>
                                    </p:set>
                                  </p:childTnLst>
                                </p:cTn>
                              </p:par>
                              <p:par>
                                <p:cTn id="9" nodeType="withEffect" fill="hold" presetClass="entr" presetID="1">
                                  <p:stCondLst>
                                    <p:cond delay="0"/>
                                  </p:stCondLst>
                                  <p:childTnLst>
                                    <p:set>
                                      <p:cBhvr>
                                        <p:cTn id="10" dur="1" fill="hold">
                                          <p:stCondLst>
                                            <p:cond delay="0"/>
                                          </p:stCondLst>
                                        </p:cTn>
                                        <p:tgtEl>
                                          <p:spTgt spid="462"/>
                                        </p:tgtEl>
                                        <p:attrNameLst>
                                          <p:attrName>style.visibility</p:attrName>
                                        </p:attrNameLst>
                                      </p:cBhvr>
                                      <p:to>
                                        <p:strVal val="visible"/>
                                      </p:to>
                                    </p:set>
                                  </p:childTnLst>
                                </p:cTn>
                              </p:par>
                              <p:par>
                                <p:cTn id="11" nodeType="withEffect" fill="hold" presetClass="entr" presetID="1">
                                  <p:stCondLst>
                                    <p:cond delay="0"/>
                                  </p:stCondLst>
                                  <p:childTnLst>
                                    <p:set>
                                      <p:cBhvr>
                                        <p:cTn id="12" dur="1" fill="hold">
                                          <p:stCondLst>
                                            <p:cond delay="0"/>
                                          </p:stCondLst>
                                        </p:cTn>
                                        <p:tgtEl>
                                          <p:spTgt spid="471"/>
                                        </p:tgtEl>
                                        <p:attrNameLst>
                                          <p:attrName>style.visibility</p:attrName>
                                        </p:attrNameLst>
                                      </p:cBhvr>
                                      <p:to>
                                        <p:strVal val="visible"/>
                                      </p:to>
                                    </p:set>
                                  </p:childTnLst>
                                </p:cTn>
                              </p:par>
                              <p:par>
                                <p:cTn id="13" nodeType="withEffect" fill="hold" presetClass="entr" presetID="1">
                                  <p:stCondLst>
                                    <p:cond delay="0"/>
                                  </p:stCondLst>
                                  <p:childTnLst>
                                    <p:set>
                                      <p:cBhvr>
                                        <p:cTn id="14" dur="1" fill="hold">
                                          <p:stCondLst>
                                            <p:cond delay="0"/>
                                          </p:stCondLst>
                                        </p:cTn>
                                        <p:tgtEl>
                                          <p:spTgt spid="4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80" name="Google Shape;559;p34" descr="A close up of a logo&#10;&#10;Description automatically generated"/>
          <p:cNvPicPr/>
          <p:nvPr/>
        </p:nvPicPr>
        <p:blipFill>
          <a:blip r:embed="rId1"/>
          <a:stretch/>
        </p:blipFill>
        <p:spPr>
          <a:xfrm>
            <a:off x="160200" y="4658760"/>
            <a:ext cx="1725120" cy="430200"/>
          </a:xfrm>
          <a:prstGeom prst="rect">
            <a:avLst/>
          </a:prstGeom>
          <a:noFill/>
          <a:ln w="0">
            <a:noFill/>
          </a:ln>
        </p:spPr>
      </p:pic>
      <p:pic>
        <p:nvPicPr>
          <p:cNvPr id="481" name="Google Shape;560;p34" descr="Blue text on a black background&#10;&#10;Description automatically generated"/>
          <p:cNvPicPr/>
          <p:nvPr/>
        </p:nvPicPr>
        <p:blipFill>
          <a:blip r:embed="rId2"/>
          <a:stretch/>
        </p:blipFill>
        <p:spPr>
          <a:xfrm>
            <a:off x="2088720" y="4708080"/>
            <a:ext cx="1740960" cy="386640"/>
          </a:xfrm>
          <a:prstGeom prst="rect">
            <a:avLst/>
          </a:prstGeom>
          <a:noFill/>
          <a:ln w="0">
            <a:noFill/>
          </a:ln>
        </p:spPr>
      </p:pic>
      <p:sp>
        <p:nvSpPr>
          <p:cNvPr id="482" name="Google Shape;561;p34"/>
          <p:cNvSpPr/>
          <p:nvPr/>
        </p:nvSpPr>
        <p:spPr>
          <a:xfrm>
            <a:off x="3871080" y="4690080"/>
            <a:ext cx="520488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graphicFrame>
        <p:nvGraphicFramePr>
          <p:cNvPr id="483" name="Table 3"/>
          <p:cNvGraphicFramePr/>
          <p:nvPr/>
        </p:nvGraphicFramePr>
        <p:xfrm>
          <a:off x="3395880" y="678600"/>
          <a:ext cx="5656680" cy="4204440"/>
        </p:xfrm>
        <a:graphic>
          <a:graphicData uri="http://schemas.openxmlformats.org/drawingml/2006/table">
            <a:tbl>
              <a:tblPr/>
              <a:tblGrid>
                <a:gridCol w="2051280"/>
                <a:gridCol w="711000"/>
                <a:gridCol w="751680"/>
                <a:gridCol w="704160"/>
                <a:gridCol w="711000"/>
                <a:gridCol w="727920"/>
              </a:tblGrid>
              <a:tr h="182880">
                <a:tc>
                  <a:txBody>
                    <a:bodyPr anchor="t">
                      <a:noAutofit/>
                    </a:bodyPr>
                    <a:p>
                      <a:pPr defTabSz="914400">
                        <a:lnSpc>
                          <a:spcPct val="100000"/>
                        </a:lnSpc>
                        <a:tabLst>
                          <a:tab algn="l" pos="0"/>
                        </a:tabLst>
                      </a:pPr>
                      <a:r>
                        <a:rPr b="1" lang="fi-FI" sz="1100" spc="-1" strike="noStrike">
                          <a:solidFill>
                            <a:schemeClr val="lt1"/>
                          </a:solidFill>
                          <a:latin typeface="Arial"/>
                          <a:ea typeface="Arial"/>
                        </a:rPr>
                        <a:t>Variable</a:t>
                      </a:r>
                      <a:endParaRPr b="0" lang="en-US" sz="1100" spc="-1" strike="noStrike">
                        <a:solidFill>
                          <a:srgbClr val="ffffff"/>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38160">
                      <a:solidFill>
                        <a:srgbClr val="eeeeee"/>
                      </a:solidFill>
                      <a:prstDash val="solid"/>
                    </a:lnB>
                    <a:solidFill>
                      <a:schemeClr val="accent1"/>
                    </a:solidFill>
                  </a:tcPr>
                </a:tc>
                <a:tc>
                  <a:txBody>
                    <a:bodyPr anchor="t">
                      <a:noAutofit/>
                    </a:bodyPr>
                    <a:p>
                      <a:pPr>
                        <a:lnSpc>
                          <a:spcPct val="100000"/>
                        </a:lnSpc>
                      </a:pPr>
                      <a:r>
                        <a:rPr b="1" lang="fi-FI" sz="1100" spc="-1" strike="noStrike">
                          <a:solidFill>
                            <a:schemeClr val="lt1"/>
                          </a:solidFill>
                          <a:latin typeface="Arial"/>
                          <a:ea typeface="Arial"/>
                        </a:rPr>
                        <a:t>RMSE</a:t>
                      </a:r>
                      <a:endParaRPr b="0" lang="en-US" sz="1100" spc="-1" strike="noStrike">
                        <a:solidFill>
                          <a:srgbClr val="ffffff"/>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38160">
                      <a:solidFill>
                        <a:srgbClr val="eeeeee"/>
                      </a:solidFill>
                      <a:prstDash val="solid"/>
                    </a:lnB>
                    <a:solidFill>
                      <a:schemeClr val="accent1"/>
                    </a:solidFill>
                  </a:tcPr>
                </a:tc>
                <a:tc>
                  <a:txBody>
                    <a:bodyPr anchor="t">
                      <a:noAutofit/>
                    </a:bodyPr>
                    <a:p>
                      <a:pPr algn="ctr">
                        <a:lnSpc>
                          <a:spcPct val="100000"/>
                        </a:lnSpc>
                      </a:pPr>
                      <a:r>
                        <a:rPr b="1" lang="fi-FI" sz="1100" spc="-1" strike="noStrike">
                          <a:solidFill>
                            <a:schemeClr val="lt1"/>
                          </a:solidFill>
                          <a:latin typeface="Arial"/>
                          <a:ea typeface="Arial"/>
                        </a:rPr>
                        <a:t>RMSE%</a:t>
                      </a:r>
                      <a:endParaRPr b="0" lang="en-US" sz="1100" spc="-1" strike="noStrike">
                        <a:solidFill>
                          <a:srgbClr val="ffffff"/>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38160">
                      <a:solidFill>
                        <a:srgbClr val="eeeeee"/>
                      </a:solidFill>
                      <a:prstDash val="solid"/>
                    </a:lnB>
                    <a:solidFill>
                      <a:schemeClr val="accent1"/>
                    </a:solidFill>
                  </a:tcPr>
                </a:tc>
                <a:tc>
                  <a:txBody>
                    <a:bodyPr anchor="t">
                      <a:noAutofit/>
                    </a:bodyPr>
                    <a:p>
                      <a:pPr algn="ctr">
                        <a:lnSpc>
                          <a:spcPct val="100000"/>
                        </a:lnSpc>
                      </a:pPr>
                      <a:r>
                        <a:rPr b="1" lang="fi-FI" sz="1100" spc="-1" strike="noStrike">
                          <a:solidFill>
                            <a:schemeClr val="lt1"/>
                          </a:solidFill>
                          <a:latin typeface="Arial"/>
                          <a:ea typeface="Arial"/>
                        </a:rPr>
                        <a:t>Bias</a:t>
                      </a:r>
                      <a:endParaRPr b="0" lang="en-US" sz="1100" spc="-1" strike="noStrike">
                        <a:solidFill>
                          <a:srgbClr val="ffffff"/>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38160">
                      <a:solidFill>
                        <a:srgbClr val="eeeeee"/>
                      </a:solidFill>
                      <a:prstDash val="solid"/>
                    </a:lnB>
                    <a:solidFill>
                      <a:schemeClr val="accent1"/>
                    </a:solidFill>
                  </a:tcPr>
                </a:tc>
                <a:tc>
                  <a:txBody>
                    <a:bodyPr anchor="t">
                      <a:noAutofit/>
                    </a:bodyPr>
                    <a:p>
                      <a:pPr algn="ctr">
                        <a:lnSpc>
                          <a:spcPct val="100000"/>
                        </a:lnSpc>
                      </a:pPr>
                      <a:r>
                        <a:rPr b="1" lang="fi-FI" sz="1100" spc="-1" strike="noStrike">
                          <a:solidFill>
                            <a:schemeClr val="lt1"/>
                          </a:solidFill>
                          <a:latin typeface="Arial"/>
                          <a:ea typeface="Arial"/>
                        </a:rPr>
                        <a:t>Bias%</a:t>
                      </a:r>
                      <a:endParaRPr b="0" lang="en-US" sz="1100" spc="-1" strike="noStrike">
                        <a:solidFill>
                          <a:srgbClr val="ffffff"/>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38160">
                      <a:solidFill>
                        <a:srgbClr val="eeeeee"/>
                      </a:solidFill>
                      <a:prstDash val="solid"/>
                    </a:lnB>
                    <a:solidFill>
                      <a:schemeClr val="accent1"/>
                    </a:solidFill>
                  </a:tcPr>
                </a:tc>
                <a:tc>
                  <a:txBody>
                    <a:bodyPr anchor="t">
                      <a:noAutofit/>
                    </a:bodyPr>
                    <a:p>
                      <a:pPr algn="ctr">
                        <a:lnSpc>
                          <a:spcPct val="100000"/>
                        </a:lnSpc>
                      </a:pPr>
                      <a:r>
                        <a:rPr b="1" lang="fi-FI" sz="1100" spc="-1" strike="noStrike">
                          <a:solidFill>
                            <a:schemeClr val="lt1"/>
                          </a:solidFill>
                          <a:latin typeface="Arial"/>
                          <a:ea typeface="Arial"/>
                        </a:rPr>
                        <a:t>R</a:t>
                      </a:r>
                      <a:r>
                        <a:rPr b="1" lang="fi-FI" sz="1100" spc="-1" strike="noStrike" baseline="30000">
                          <a:solidFill>
                            <a:schemeClr val="lt1"/>
                          </a:solidFill>
                          <a:latin typeface="Arial"/>
                          <a:ea typeface="Arial"/>
                        </a:rPr>
                        <a:t>2</a:t>
                      </a:r>
                      <a:endParaRPr b="0" lang="en-US" sz="1100" spc="-1" strike="noStrike">
                        <a:solidFill>
                          <a:srgbClr val="ffffff"/>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38160">
                      <a:solidFill>
                        <a:srgbClr val="eeeeee"/>
                      </a:solidFill>
                      <a:prstDash val="solid"/>
                    </a:lnB>
                    <a:solidFill>
                      <a:schemeClr val="accent1"/>
                    </a:solidFill>
                  </a:tcPr>
                </a:tc>
              </a:tr>
              <a:tr h="182880">
                <a:tc>
                  <a:txBody>
                    <a:bodyPr anchor="t">
                      <a:noAutofit/>
                    </a:bodyPr>
                    <a:p>
                      <a:pPr>
                        <a:lnSpc>
                          <a:spcPct val="100000"/>
                        </a:lnSpc>
                      </a:pPr>
                      <a:r>
                        <a:rPr b="0" lang="en-US" sz="1100" spc="-1" strike="noStrike">
                          <a:solidFill>
                            <a:schemeClr val="dk1"/>
                          </a:solidFill>
                          <a:latin typeface="Arial"/>
                          <a:ea typeface="Arial"/>
                        </a:rPr>
                        <a:t>Growing Stock Volume</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137.78</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69.53</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1.57</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0.79</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0.42</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r>
              <a:tr h="182880">
                <a:tc>
                  <a:txBody>
                    <a:bodyPr anchor="t">
                      <a:noAutofit/>
                    </a:bodyPr>
                    <a:p>
                      <a:pPr>
                        <a:lnSpc>
                          <a:spcPct val="100000"/>
                        </a:lnSpc>
                      </a:pPr>
                      <a:r>
                        <a:rPr b="0" lang="en-US" sz="1100" spc="-1" strike="noStrike">
                          <a:solidFill>
                            <a:schemeClr val="dk1"/>
                          </a:solidFill>
                          <a:latin typeface="Arial"/>
                          <a:ea typeface="Arial"/>
                        </a:rPr>
                        <a:t>Above Ground Biomass</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85.58</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67.45</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0.82</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0.64</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0.36</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182880">
                <a:tc>
                  <a:txBody>
                    <a:bodyPr anchor="t">
                      <a:noAutofit/>
                    </a:bodyPr>
                    <a:p>
                      <a:pPr>
                        <a:lnSpc>
                          <a:spcPct val="100000"/>
                        </a:lnSpc>
                      </a:pPr>
                      <a:r>
                        <a:rPr b="0" lang="en-US" sz="1100" spc="-1" strike="noStrike">
                          <a:solidFill>
                            <a:schemeClr val="dk1"/>
                          </a:solidFill>
                          <a:latin typeface="Arial"/>
                          <a:ea typeface="Arial"/>
                        </a:rPr>
                        <a:t>Conifer proportion (of AGB)</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23.90</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43.00</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0.48</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0.86</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0.69</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r>
              <a:tr h="182880">
                <a:tc>
                  <a:txBody>
                    <a:bodyPr anchor="t">
                      <a:noAutofit/>
                    </a:bodyPr>
                    <a:p>
                      <a:pPr>
                        <a:lnSpc>
                          <a:spcPct val="100000"/>
                        </a:lnSpc>
                      </a:pPr>
                      <a:r>
                        <a:rPr b="0" lang="en-US" sz="1100" spc="-1" strike="noStrike">
                          <a:solidFill>
                            <a:schemeClr val="dk1"/>
                          </a:solidFill>
                          <a:latin typeface="Arial"/>
                          <a:ea typeface="Arial"/>
                        </a:rPr>
                        <a:t>Quadratic mean diameter</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9.43</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45.34</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-0.09</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-0.43</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0.31</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182880">
                <a:tc>
                  <a:txBody>
                    <a:bodyPr anchor="t">
                      <a:noAutofit/>
                    </a:bodyPr>
                    <a:p>
                      <a:pPr>
                        <a:lnSpc>
                          <a:spcPct val="100000"/>
                        </a:lnSpc>
                      </a:pPr>
                      <a:r>
                        <a:rPr b="0" lang="en-US" sz="1100" spc="-1" strike="noStrike">
                          <a:solidFill>
                            <a:schemeClr val="dk1"/>
                          </a:solidFill>
                          <a:latin typeface="Arial"/>
                          <a:ea typeface="Arial"/>
                        </a:rPr>
                        <a:t>Basal area</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12.11</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53.85</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0.06</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0.27</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0.37</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r>
              <a:tr h="182880">
                <a:tc>
                  <a:txBody>
                    <a:bodyPr anchor="t">
                      <a:noAutofit/>
                    </a:bodyPr>
                    <a:p>
                      <a:pPr>
                        <a:lnSpc>
                          <a:spcPct val="100000"/>
                        </a:lnSpc>
                      </a:pPr>
                      <a:r>
                        <a:rPr b="0" lang="fi-FI" sz="1100" spc="-1" strike="noStrike">
                          <a:solidFill>
                            <a:schemeClr val="dk1"/>
                          </a:solidFill>
                          <a:latin typeface="Arial"/>
                          <a:ea typeface="Arial"/>
                        </a:rPr>
                        <a:t>Height</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49.31</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31.23</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0.19</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0.12</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000000"/>
                          </a:solidFill>
                          <a:latin typeface="Calibri"/>
                          <a:ea typeface="Arial"/>
                        </a:rPr>
                        <a:t>0.63</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182880">
                <a:tc>
                  <a:txBody>
                    <a:bodyPr anchor="t">
                      <a:noAutofit/>
                    </a:bodyPr>
                    <a:p>
                      <a:pPr>
                        <a:lnSpc>
                          <a:spcPct val="100000"/>
                        </a:lnSpc>
                      </a:pPr>
                      <a:r>
                        <a:rPr b="0" lang="nb-NO" sz="1100" spc="-1" strike="noStrike">
                          <a:solidFill>
                            <a:srgbClr val="7030a0"/>
                          </a:solidFill>
                          <a:latin typeface="Arial"/>
                          <a:ea typeface="Arial"/>
                        </a:rPr>
                        <a:t>Betula + Carpinus + Fraxinus </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20.57</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157.51</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-0.25</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-1.94</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0.30</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r>
              <a:tr h="182880">
                <a:tc>
                  <a:txBody>
                    <a:bodyPr anchor="t">
                      <a:noAutofit/>
                    </a:bodyPr>
                    <a:p>
                      <a:pPr>
                        <a:lnSpc>
                          <a:spcPct val="100000"/>
                        </a:lnSpc>
                      </a:pPr>
                      <a:r>
                        <a:rPr b="0" lang="nb-NO" sz="1100" spc="-1" strike="noStrike">
                          <a:solidFill>
                            <a:srgbClr val="7030a0"/>
                          </a:solidFill>
                          <a:latin typeface="Arial"/>
                          <a:ea typeface="Arial"/>
                        </a:rPr>
                        <a:t>Populus and Salix</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11.75</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459.33</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-0.37</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-14.62</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0.13</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182880">
                <a:tc>
                  <a:txBody>
                    <a:bodyPr anchor="t">
                      <a:noAutofit/>
                    </a:bodyPr>
                    <a:p>
                      <a:pPr>
                        <a:lnSpc>
                          <a:spcPct val="100000"/>
                        </a:lnSpc>
                      </a:pPr>
                      <a:r>
                        <a:rPr b="0" lang="fi-FI" sz="1100" spc="-1" strike="noStrike">
                          <a:solidFill>
                            <a:srgbClr val="7030a0"/>
                          </a:solidFill>
                          <a:latin typeface="Arial"/>
                          <a:ea typeface="Arial"/>
                        </a:rPr>
                        <a:t>Fagus</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15.11</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256.98</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-0.02</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-0.37</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0.41</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r>
              <a:tr h="83160">
                <a:tc>
                  <a:txBody>
                    <a:bodyPr anchor="t">
                      <a:noAutofit/>
                    </a:bodyPr>
                    <a:p>
                      <a:pPr>
                        <a:lnSpc>
                          <a:spcPct val="100000"/>
                        </a:lnSpc>
                      </a:pPr>
                      <a:r>
                        <a:rPr b="0" lang="fi-FI" sz="1100" spc="-1" strike="noStrike">
                          <a:solidFill>
                            <a:srgbClr val="7030a0"/>
                          </a:solidFill>
                          <a:latin typeface="Arial"/>
                          <a:ea typeface="Arial"/>
                        </a:rPr>
                        <a:t>Quercus</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21.01</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140.10</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0.55</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3.65</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0.56</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83160">
                <a:tc>
                  <a:txBody>
                    <a:bodyPr anchor="t">
                      <a:noAutofit/>
                    </a:bodyPr>
                    <a:p>
                      <a:pPr>
                        <a:lnSpc>
                          <a:spcPct val="100000"/>
                        </a:lnSpc>
                      </a:pPr>
                      <a:r>
                        <a:rPr b="0" lang="fi-FI" sz="1100" spc="-1" strike="noStrike">
                          <a:solidFill>
                            <a:srgbClr val="7030a0"/>
                          </a:solidFill>
                          <a:latin typeface="Arial"/>
                          <a:ea typeface="Arial"/>
                        </a:rPr>
                        <a:t>Eucalyptus</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1.76</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3234.64</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-0.01</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-12.85</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0.37</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r>
              <a:tr h="83160">
                <a:tc>
                  <a:txBody>
                    <a:bodyPr anchor="t">
                      <a:noAutofit/>
                    </a:bodyPr>
                    <a:p>
                      <a:pPr defTabSz="914400">
                        <a:lnSpc>
                          <a:spcPct val="100000"/>
                        </a:lnSpc>
                        <a:tabLst>
                          <a:tab algn="l" pos="0"/>
                        </a:tabLst>
                      </a:pPr>
                      <a:r>
                        <a:rPr b="0" lang="nb-NO" sz="1100" spc="-1" strike="noStrike">
                          <a:solidFill>
                            <a:srgbClr val="7030a0"/>
                          </a:solidFill>
                          <a:latin typeface="Arial"/>
                          <a:ea typeface="Arial"/>
                        </a:rPr>
                        <a:t>Other_broadleaf</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18.85</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239.76</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-0.37</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-4.71</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0.22</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83160">
                <a:tc>
                  <a:txBody>
                    <a:bodyPr anchor="t">
                      <a:noAutofit/>
                    </a:bodyPr>
                    <a:p>
                      <a:pPr>
                        <a:lnSpc>
                          <a:spcPct val="100000"/>
                        </a:lnSpc>
                      </a:pPr>
                      <a:r>
                        <a:rPr b="0" lang="fi-FI" sz="1100" spc="-1" strike="noStrike">
                          <a:solidFill>
                            <a:srgbClr val="7030a0"/>
                          </a:solidFill>
                          <a:latin typeface="Arial"/>
                          <a:ea typeface="Arial"/>
                        </a:rPr>
                        <a:t>Picea</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22.00</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114.39</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-0.60</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-3.14</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0.54</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r>
              <a:tr h="83160">
                <a:tc>
                  <a:txBody>
                    <a:bodyPr anchor="t">
                      <a:noAutofit/>
                    </a:bodyPr>
                    <a:p>
                      <a:pPr>
                        <a:lnSpc>
                          <a:spcPct val="100000"/>
                        </a:lnSpc>
                      </a:pPr>
                      <a:r>
                        <a:rPr b="0" lang="fi-FI" sz="1100" spc="-1" strike="noStrike">
                          <a:solidFill>
                            <a:srgbClr val="7030a0"/>
                          </a:solidFill>
                          <a:latin typeface="Arial"/>
                          <a:ea typeface="Arial"/>
                        </a:rPr>
                        <a:t>Abies</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8.06</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484.82</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-0.06</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-3.68</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0.37</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83160">
                <a:tc>
                  <a:txBody>
                    <a:bodyPr anchor="t">
                      <a:noAutofit/>
                    </a:bodyPr>
                    <a:p>
                      <a:pPr>
                        <a:lnSpc>
                          <a:spcPct val="100000"/>
                        </a:lnSpc>
                      </a:pPr>
                      <a:r>
                        <a:rPr b="0" lang="fi-FI" sz="1100" spc="-1" strike="noStrike">
                          <a:solidFill>
                            <a:srgbClr val="7030a0"/>
                          </a:solidFill>
                          <a:latin typeface="Arial"/>
                          <a:ea typeface="Arial"/>
                        </a:rPr>
                        <a:t>Pinus</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25.58</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78.72</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1.20</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3.69</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0.61</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40000"/>
                      </a:schemeClr>
                    </a:solidFill>
                  </a:tcPr>
                </a:tc>
              </a:tr>
              <a:tr h="83160">
                <a:tc>
                  <a:txBody>
                    <a:bodyPr anchor="t">
                      <a:noAutofit/>
                    </a:bodyPr>
                    <a:p>
                      <a:pPr>
                        <a:lnSpc>
                          <a:spcPct val="100000"/>
                        </a:lnSpc>
                      </a:pPr>
                      <a:r>
                        <a:rPr b="0" lang="nb-NO" sz="1100" spc="-1" strike="noStrike">
                          <a:solidFill>
                            <a:srgbClr val="7030a0"/>
                          </a:solidFill>
                          <a:latin typeface="Arial"/>
                          <a:ea typeface="Arial"/>
                        </a:rPr>
                        <a:t>Other conifers</a:t>
                      </a:r>
                      <a:endParaRPr b="0" lang="en-US" sz="1100" spc="-1" strike="noStrike">
                        <a:solidFill>
                          <a:srgbClr val="000000"/>
                        </a:solidFill>
                        <a:latin typeface="Calibri"/>
                      </a:endParaRPr>
                    </a:p>
                  </a:txBody>
                  <a:tcPr anchor="t" marL="91440" marR="914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10.50</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478.32</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-0.05</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-2.47</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9360" rIns="9360" anchor="b">
                      <a:noAutofit/>
                    </a:bodyPr>
                    <a:p>
                      <a:pPr algn="r">
                        <a:lnSpc>
                          <a:spcPct val="100000"/>
                        </a:lnSpc>
                      </a:pPr>
                      <a:r>
                        <a:rPr b="0" lang="fi-FI" sz="1100" spc="-1" strike="noStrike">
                          <a:solidFill>
                            <a:srgbClr val="7030a0"/>
                          </a:solidFill>
                          <a:latin typeface="Calibri"/>
                          <a:ea typeface="Arial"/>
                        </a:rPr>
                        <a:t>0.23</a:t>
                      </a:r>
                      <a:endParaRPr b="0" lang="en-US" sz="1100" spc="-1" strike="noStrike">
                        <a:solidFill>
                          <a:srgbClr val="000000"/>
                        </a:solidFill>
                        <a:latin typeface="Calibri"/>
                      </a:endParaRPr>
                    </a:p>
                  </a:txBody>
                  <a:tcPr anchor="b" marL="9360" marR="936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bl>
          </a:graphicData>
        </a:graphic>
      </p:graphicFrame>
      <p:sp>
        <p:nvSpPr>
          <p:cNvPr id="484" name="Title 1"/>
          <p:cNvSpPr/>
          <p:nvPr/>
        </p:nvSpPr>
        <p:spPr>
          <a:xfrm>
            <a:off x="129960" y="163440"/>
            <a:ext cx="3528000" cy="293400"/>
          </a:xfrm>
          <a:prstGeom prst="rect">
            <a:avLst/>
          </a:prstGeom>
          <a:noFill/>
          <a:ln w="0">
            <a:noFill/>
          </a:ln>
        </p:spPr>
        <p:style>
          <a:lnRef idx="0"/>
          <a:fillRef idx="0"/>
          <a:effectRef idx="0"/>
          <a:fontRef idx="minor"/>
        </p:style>
        <p:txBody>
          <a:bodyPr lIns="90000" rIns="90000" tIns="91440" bIns="91440" anchor="ctr">
            <a:noAutofit/>
          </a:bodyPr>
          <a:p>
            <a:pPr algn="ctr">
              <a:lnSpc>
                <a:spcPct val="100000"/>
              </a:lnSpc>
            </a:pPr>
            <a:r>
              <a:rPr b="0" lang="en-GB" sz="3000" spc="-1" strike="noStrike">
                <a:solidFill>
                  <a:srgbClr val="000000"/>
                </a:solidFill>
                <a:latin typeface="Fira Sans Extra Condensed Medium"/>
                <a:ea typeface="Fira Sans Extra Condensed Medium"/>
              </a:rPr>
              <a:t>Map accuracy I</a:t>
            </a:r>
            <a:endParaRPr b="0" lang="en-US" sz="3000" spc="-1" strike="noStrike">
              <a:solidFill>
                <a:srgbClr val="000000"/>
              </a:solidFill>
              <a:latin typeface="Calibri"/>
            </a:endParaRPr>
          </a:p>
        </p:txBody>
      </p:sp>
      <p:sp>
        <p:nvSpPr>
          <p:cNvPr id="485" name="TextBox 15"/>
          <p:cNvSpPr/>
          <p:nvPr/>
        </p:nvSpPr>
        <p:spPr>
          <a:xfrm>
            <a:off x="3537720" y="352440"/>
            <a:ext cx="4005720" cy="3333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GB" sz="1600" spc="-1" strike="noStrike">
                <a:solidFill>
                  <a:srgbClr val="000000"/>
                </a:solidFill>
                <a:latin typeface="Arial"/>
                <a:ea typeface="Arial"/>
              </a:rPr>
              <a:t>Error metrics calculated from all NFI plots</a:t>
            </a:r>
            <a:endParaRPr b="0" lang="en-US" sz="1600" spc="-1" strike="noStrike">
              <a:solidFill>
                <a:srgbClr val="000000"/>
              </a:solidFill>
              <a:latin typeface="Calibri"/>
            </a:endParaRPr>
          </a:p>
        </p:txBody>
      </p:sp>
      <p:sp>
        <p:nvSpPr>
          <p:cNvPr id="486" name="TextBox 1"/>
          <p:cNvSpPr/>
          <p:nvPr/>
        </p:nvSpPr>
        <p:spPr>
          <a:xfrm>
            <a:off x="160200" y="1012320"/>
            <a:ext cx="3101040" cy="3323520"/>
          </a:xfrm>
          <a:prstGeom prst="rect">
            <a:avLst/>
          </a:prstGeom>
          <a:noFill/>
          <a:ln w="0">
            <a:noFill/>
          </a:ln>
        </p:spPr>
        <p:style>
          <a:lnRef idx="0"/>
          <a:fillRef idx="0"/>
          <a:effectRef idx="0"/>
          <a:fontRef idx="minor"/>
        </p:style>
        <p:txBody>
          <a:bodyPr lIns="90000" rIns="90000" tIns="45000" bIns="45000" anchor="t">
            <a:spAutoFit/>
          </a:bodyPr>
          <a:p>
            <a:pPr marL="212040" indent="-212040">
              <a:lnSpc>
                <a:spcPct val="100000"/>
              </a:lnSpc>
              <a:spcAft>
                <a:spcPts val="1199"/>
              </a:spcAft>
              <a:buClr>
                <a:srgbClr val="000000"/>
              </a:buClr>
              <a:buFont typeface="Arial"/>
              <a:buChar char="•"/>
            </a:pPr>
            <a:r>
              <a:rPr b="1" lang="en-US" sz="1300" spc="-1" strike="noStrike">
                <a:solidFill>
                  <a:srgbClr val="000000"/>
                </a:solidFill>
                <a:latin typeface="Arial"/>
                <a:ea typeface="Arial"/>
              </a:rPr>
              <a:t>RMSE and R</a:t>
            </a:r>
            <a:r>
              <a:rPr b="1" lang="en-US" sz="1300" spc="-1" strike="noStrike" baseline="30000">
                <a:solidFill>
                  <a:srgbClr val="000000"/>
                </a:solidFill>
                <a:latin typeface="Arial"/>
                <a:ea typeface="Arial"/>
              </a:rPr>
              <a:t>2</a:t>
            </a:r>
            <a:r>
              <a:rPr b="1" lang="en-US" sz="1300" spc="-1" strike="noStrike">
                <a:solidFill>
                  <a:srgbClr val="000000"/>
                </a:solidFill>
                <a:latin typeface="Arial"/>
                <a:ea typeface="Arial"/>
              </a:rPr>
              <a:t> levels allow operational forest monitoring</a:t>
            </a:r>
            <a:r>
              <a:rPr b="0" lang="en-US" sz="1300" spc="-1" strike="noStrike">
                <a:solidFill>
                  <a:srgbClr val="000000"/>
                </a:solidFill>
                <a:latin typeface="Arial"/>
                <a:ea typeface="Arial"/>
              </a:rPr>
              <a:t> (in combination with field plots!).</a:t>
            </a:r>
            <a:endParaRPr b="0" lang="en-US" sz="1300" spc="-1" strike="noStrike">
              <a:solidFill>
                <a:srgbClr val="000000"/>
              </a:solidFill>
              <a:latin typeface="Calibri"/>
            </a:endParaRPr>
          </a:p>
          <a:p>
            <a:pPr marL="212040" indent="-212040">
              <a:lnSpc>
                <a:spcPct val="100000"/>
              </a:lnSpc>
              <a:spcAft>
                <a:spcPts val="1199"/>
              </a:spcAft>
              <a:buClr>
                <a:srgbClr val="000000"/>
              </a:buClr>
              <a:buFont typeface="Arial"/>
              <a:buChar char="•"/>
            </a:pPr>
            <a:r>
              <a:rPr b="1" lang="en-US" sz="1300" spc="-1" strike="noStrike">
                <a:solidFill>
                  <a:srgbClr val="000000"/>
                </a:solidFill>
                <a:latin typeface="Arial"/>
                <a:ea typeface="Arial"/>
              </a:rPr>
              <a:t>Bias is very small</a:t>
            </a:r>
            <a:r>
              <a:rPr b="0" lang="en-US" sz="1300" spc="-1" strike="noStrike">
                <a:solidFill>
                  <a:srgbClr val="000000"/>
                </a:solidFill>
                <a:latin typeface="Arial"/>
                <a:ea typeface="Arial"/>
              </a:rPr>
              <a:t> – one of the benefits of k-NN method. </a:t>
            </a:r>
            <a:endParaRPr b="0" lang="en-US" sz="1300" spc="-1" strike="noStrike">
              <a:solidFill>
                <a:srgbClr val="000000"/>
              </a:solidFill>
              <a:latin typeface="Calibri"/>
            </a:endParaRPr>
          </a:p>
          <a:p>
            <a:pPr marL="212040" indent="-212040">
              <a:lnSpc>
                <a:spcPct val="100000"/>
              </a:lnSpc>
              <a:spcAft>
                <a:spcPts val="1199"/>
              </a:spcAft>
              <a:buClr>
                <a:srgbClr val="000000"/>
              </a:buClr>
              <a:buFont typeface="Arial"/>
              <a:buChar char="•"/>
            </a:pPr>
            <a:r>
              <a:rPr b="1" lang="en-US" sz="1300" spc="-1" strike="noStrike">
                <a:solidFill>
                  <a:srgbClr val="000000"/>
                </a:solidFill>
                <a:latin typeface="Arial"/>
                <a:ea typeface="Arial"/>
              </a:rPr>
              <a:t>For tree species, these error metrics provide little information</a:t>
            </a:r>
            <a:r>
              <a:rPr b="0" lang="en-US" sz="1300" spc="-1" strike="noStrike">
                <a:solidFill>
                  <a:srgbClr val="000000"/>
                </a:solidFill>
                <a:latin typeface="Arial"/>
                <a:ea typeface="Arial"/>
              </a:rPr>
              <a:t> due to the drastically varying (and often low) proportions of the species in a given area.</a:t>
            </a:r>
            <a:endParaRPr b="0" lang="en-US" sz="1300" spc="-1" strike="noStrike">
              <a:solidFill>
                <a:srgbClr val="000000"/>
              </a:solidFill>
              <a:latin typeface="Calibri"/>
            </a:endParaRPr>
          </a:p>
          <a:p>
            <a:pPr marL="212040" indent="-212040">
              <a:lnSpc>
                <a:spcPct val="100000"/>
              </a:lnSpc>
              <a:spcAft>
                <a:spcPts val="1199"/>
              </a:spcAft>
              <a:buClr>
                <a:srgbClr val="000000"/>
              </a:buClr>
              <a:buFont typeface="Arial"/>
              <a:buChar char="•"/>
            </a:pPr>
            <a:r>
              <a:rPr b="0" lang="en-US" sz="1300" spc="-1" strike="noStrike">
                <a:solidFill>
                  <a:srgbClr val="000000"/>
                </a:solidFill>
                <a:latin typeface="Arial"/>
                <a:ea typeface="Arial"/>
              </a:rPr>
              <a:t>Density scatter plots recommended as the most informative source of error information for the species proportion maps.</a:t>
            </a:r>
            <a:endParaRPr b="0" lang="en-US" sz="1300" spc="-1" strike="noStrike">
              <a:solidFill>
                <a:srgbClr val="000000"/>
              </a:solidFill>
              <a:latin typeface="Calibri"/>
            </a:endParaRPr>
          </a:p>
        </p:txBody>
      </p:sp>
      <p:pic>
        <p:nvPicPr>
          <p:cNvPr id="487" name="Picture 4" descr=""/>
          <p:cNvPicPr/>
          <p:nvPr/>
        </p:nvPicPr>
        <p:blipFill>
          <a:blip r:embed="rId3"/>
          <a:stretch/>
        </p:blipFill>
        <p:spPr>
          <a:xfrm>
            <a:off x="8226000" y="0"/>
            <a:ext cx="916920" cy="54468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88" name="Picture 3" descr=""/>
          <p:cNvPicPr/>
          <p:nvPr/>
        </p:nvPicPr>
        <p:blipFill>
          <a:blip r:embed="rId1"/>
          <a:stretch/>
        </p:blipFill>
        <p:spPr>
          <a:xfrm>
            <a:off x="429840" y="729720"/>
            <a:ext cx="1811160" cy="1885680"/>
          </a:xfrm>
          <a:prstGeom prst="rect">
            <a:avLst/>
          </a:prstGeom>
          <a:noFill/>
          <a:ln w="0">
            <a:noFill/>
          </a:ln>
        </p:spPr>
      </p:pic>
      <p:sp>
        <p:nvSpPr>
          <p:cNvPr id="489" name="PlaceHolder 1"/>
          <p:cNvSpPr>
            <a:spLocks noGrp="1"/>
          </p:cNvSpPr>
          <p:nvPr>
            <p:ph type="title"/>
          </p:nvPr>
        </p:nvSpPr>
        <p:spPr>
          <a:xfrm>
            <a:off x="132120" y="51840"/>
            <a:ext cx="2841480" cy="522000"/>
          </a:xfrm>
          <a:prstGeom prst="rect">
            <a:avLst/>
          </a:prstGeom>
          <a:noFill/>
          <a:ln w="0">
            <a:noFill/>
          </a:ln>
        </p:spPr>
        <p:txBody>
          <a:bodyPr lIns="91440" rIns="91440" tIns="91440" bIns="91440" anchor="ctr">
            <a:noAutofit/>
          </a:bodyPr>
          <a:p>
            <a:pPr indent="0">
              <a:lnSpc>
                <a:spcPct val="100000"/>
              </a:lnSpc>
              <a:buNone/>
              <a:tabLst>
                <a:tab algn="l" pos="0"/>
              </a:tabLst>
            </a:pPr>
            <a:r>
              <a:rPr b="0" lang="en-GB" sz="2600" spc="-1" strike="noStrike">
                <a:solidFill>
                  <a:srgbClr val="000000"/>
                </a:solidFill>
                <a:latin typeface="Fira Sans Extra Condensed Medium"/>
                <a:ea typeface="Fira Sans Extra Condensed Medium"/>
              </a:rPr>
              <a:t>Map accuracy II</a:t>
            </a:r>
            <a:endParaRPr b="0" lang="en-US" sz="2600" spc="-1" strike="noStrike">
              <a:solidFill>
                <a:srgbClr val="000000"/>
              </a:solidFill>
              <a:latin typeface="Calibri"/>
            </a:endParaRPr>
          </a:p>
        </p:txBody>
      </p:sp>
      <p:sp>
        <p:nvSpPr>
          <p:cNvPr id="490" name="PlaceHolder 2"/>
          <p:cNvSpPr>
            <a:spLocks noGrp="1"/>
          </p:cNvSpPr>
          <p:nvPr>
            <p:ph type="sldNum" idx="15"/>
          </p:nvPr>
        </p:nvSpPr>
        <p:spPr>
          <a:xfrm>
            <a:off x="0" y="0"/>
            <a:ext cx="0" cy="0"/>
          </a:xfrm>
          <a:prstGeom prst="rect">
            <a:avLst/>
          </a:prstGeom>
          <a:noFill/>
          <a:ln w="0">
            <a:noFill/>
          </a:ln>
        </p:spPr>
        <p:txBody>
          <a:bodyPr lIns="90000" rIns="90000" tIns="-45000" bIns="-45000" anchor="t">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491" name="Google Shape;559;p34" descr="A close up of a logo&#10;&#10;Description automatically generated"/>
          <p:cNvPicPr/>
          <p:nvPr/>
        </p:nvPicPr>
        <p:blipFill>
          <a:blip r:embed="rId2"/>
          <a:stretch/>
        </p:blipFill>
        <p:spPr>
          <a:xfrm>
            <a:off x="292680" y="4660560"/>
            <a:ext cx="1725120" cy="430200"/>
          </a:xfrm>
          <a:prstGeom prst="rect">
            <a:avLst/>
          </a:prstGeom>
          <a:noFill/>
          <a:ln w="0">
            <a:noFill/>
          </a:ln>
        </p:spPr>
      </p:pic>
      <p:pic>
        <p:nvPicPr>
          <p:cNvPr id="492" name="Google Shape;560;p34" descr="Blue text on a black background&#10;&#10;Description automatically generated"/>
          <p:cNvPicPr/>
          <p:nvPr/>
        </p:nvPicPr>
        <p:blipFill>
          <a:blip r:embed="rId3"/>
          <a:stretch/>
        </p:blipFill>
        <p:spPr>
          <a:xfrm>
            <a:off x="2073960" y="4658040"/>
            <a:ext cx="1740960" cy="386640"/>
          </a:xfrm>
          <a:prstGeom prst="rect">
            <a:avLst/>
          </a:prstGeom>
          <a:noFill/>
          <a:ln w="0">
            <a:noFill/>
          </a:ln>
        </p:spPr>
      </p:pic>
      <p:sp>
        <p:nvSpPr>
          <p:cNvPr id="493" name="Google Shape;561;p34"/>
          <p:cNvSpPr/>
          <p:nvPr/>
        </p:nvSpPr>
        <p:spPr>
          <a:xfrm>
            <a:off x="3871080" y="4654080"/>
            <a:ext cx="526860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494" name="TextBox 13"/>
          <p:cNvSpPr/>
          <p:nvPr/>
        </p:nvSpPr>
        <p:spPr>
          <a:xfrm>
            <a:off x="23400" y="611280"/>
            <a:ext cx="1216080" cy="39492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en-GB" sz="1000" spc="-1" strike="noStrike">
                <a:solidFill>
                  <a:srgbClr val="000000"/>
                </a:solidFill>
                <a:latin typeface="Arial"/>
                <a:ea typeface="Arial"/>
              </a:rPr>
              <a:t>AGB RMSE%</a:t>
            </a:r>
            <a:endParaRPr b="0" lang="en-US" sz="1000" spc="-1" strike="noStrike">
              <a:solidFill>
                <a:srgbClr val="000000"/>
              </a:solidFill>
              <a:latin typeface="Calibri"/>
            </a:endParaRPr>
          </a:p>
          <a:p>
            <a:pPr>
              <a:lnSpc>
                <a:spcPct val="100000"/>
              </a:lnSpc>
            </a:pPr>
            <a:endParaRPr b="0" lang="en-US" sz="1000" spc="-1" strike="noStrike">
              <a:solidFill>
                <a:srgbClr val="000000"/>
              </a:solidFill>
              <a:latin typeface="Calibri"/>
            </a:endParaRPr>
          </a:p>
        </p:txBody>
      </p:sp>
      <p:pic>
        <p:nvPicPr>
          <p:cNvPr id="495" name="Picture 15" descr=""/>
          <p:cNvPicPr/>
          <p:nvPr/>
        </p:nvPicPr>
        <p:blipFill>
          <a:blip r:embed="rId4"/>
          <a:stretch/>
        </p:blipFill>
        <p:spPr>
          <a:xfrm>
            <a:off x="114840" y="1033560"/>
            <a:ext cx="729360" cy="69840"/>
          </a:xfrm>
          <a:prstGeom prst="rect">
            <a:avLst/>
          </a:prstGeom>
          <a:noFill/>
          <a:ln w="0">
            <a:noFill/>
          </a:ln>
        </p:spPr>
      </p:pic>
      <p:sp>
        <p:nvSpPr>
          <p:cNvPr id="496" name="TextBox 18"/>
          <p:cNvSpPr/>
          <p:nvPr/>
        </p:nvSpPr>
        <p:spPr>
          <a:xfrm>
            <a:off x="0" y="818280"/>
            <a:ext cx="1024560" cy="21132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en-GB" sz="800" spc="-1" strike="noStrike">
                <a:solidFill>
                  <a:srgbClr val="000000"/>
                </a:solidFill>
                <a:latin typeface="Arial"/>
                <a:ea typeface="Arial"/>
              </a:rPr>
              <a:t>50         %      90</a:t>
            </a:r>
            <a:endParaRPr b="0" lang="en-US" sz="800" spc="-1" strike="noStrike">
              <a:solidFill>
                <a:srgbClr val="000000"/>
              </a:solidFill>
              <a:latin typeface="Calibri"/>
            </a:endParaRPr>
          </a:p>
        </p:txBody>
      </p:sp>
      <p:pic>
        <p:nvPicPr>
          <p:cNvPr id="497" name="Picture 5" descr=""/>
          <p:cNvPicPr/>
          <p:nvPr/>
        </p:nvPicPr>
        <p:blipFill>
          <a:blip r:embed="rId5"/>
          <a:stretch/>
        </p:blipFill>
        <p:spPr>
          <a:xfrm>
            <a:off x="218880" y="2678760"/>
            <a:ext cx="1926720" cy="1969560"/>
          </a:xfrm>
          <a:prstGeom prst="rect">
            <a:avLst/>
          </a:prstGeom>
          <a:noFill/>
          <a:ln w="0">
            <a:noFill/>
          </a:ln>
        </p:spPr>
      </p:pic>
      <p:sp>
        <p:nvSpPr>
          <p:cNvPr id="498" name="TextBox 9"/>
          <p:cNvSpPr/>
          <p:nvPr/>
        </p:nvSpPr>
        <p:spPr>
          <a:xfrm>
            <a:off x="133200" y="2618640"/>
            <a:ext cx="1037880" cy="39492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en-GB" sz="1000" spc="-1" strike="noStrike">
                <a:solidFill>
                  <a:srgbClr val="000000"/>
                </a:solidFill>
                <a:latin typeface="Arial"/>
                <a:ea typeface="Arial"/>
              </a:rPr>
              <a:t>Vol bias%</a:t>
            </a:r>
            <a:endParaRPr b="0" lang="en-US" sz="1000" spc="-1" strike="noStrike">
              <a:solidFill>
                <a:srgbClr val="000000"/>
              </a:solidFill>
              <a:latin typeface="Calibri"/>
            </a:endParaRPr>
          </a:p>
          <a:p>
            <a:pPr>
              <a:lnSpc>
                <a:spcPct val="100000"/>
              </a:lnSpc>
            </a:pPr>
            <a:endParaRPr b="0" lang="en-US" sz="1000" spc="-1" strike="noStrike">
              <a:solidFill>
                <a:srgbClr val="000000"/>
              </a:solidFill>
              <a:latin typeface="Calibri"/>
            </a:endParaRPr>
          </a:p>
        </p:txBody>
      </p:sp>
      <p:sp>
        <p:nvSpPr>
          <p:cNvPr id="499" name="TextBox 11"/>
          <p:cNvSpPr/>
          <p:nvPr/>
        </p:nvSpPr>
        <p:spPr>
          <a:xfrm>
            <a:off x="23400" y="2847600"/>
            <a:ext cx="1037880" cy="21132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en-GB" sz="800" spc="-1" strike="noStrike">
                <a:solidFill>
                  <a:srgbClr val="000000"/>
                </a:solidFill>
                <a:latin typeface="Arial"/>
                <a:ea typeface="Arial"/>
              </a:rPr>
              <a:t>-6          %        5</a:t>
            </a:r>
            <a:endParaRPr b="0" lang="en-US" sz="800" spc="-1" strike="noStrike">
              <a:solidFill>
                <a:srgbClr val="000000"/>
              </a:solidFill>
              <a:latin typeface="Calibri"/>
            </a:endParaRPr>
          </a:p>
        </p:txBody>
      </p:sp>
      <p:pic>
        <p:nvPicPr>
          <p:cNvPr id="500" name="Picture 14" descr=""/>
          <p:cNvPicPr/>
          <p:nvPr/>
        </p:nvPicPr>
        <p:blipFill>
          <a:blip r:embed="rId6"/>
          <a:stretch/>
        </p:blipFill>
        <p:spPr>
          <a:xfrm>
            <a:off x="133200" y="3047040"/>
            <a:ext cx="745920" cy="82800"/>
          </a:xfrm>
          <a:prstGeom prst="rect">
            <a:avLst/>
          </a:prstGeom>
          <a:noFill/>
          <a:ln w="0">
            <a:noFill/>
          </a:ln>
        </p:spPr>
      </p:pic>
      <p:pic>
        <p:nvPicPr>
          <p:cNvPr id="501" name="Picture 16" descr=""/>
          <p:cNvPicPr/>
          <p:nvPr/>
        </p:nvPicPr>
        <p:blipFill>
          <a:blip r:embed="rId7"/>
          <a:stretch/>
        </p:blipFill>
        <p:spPr>
          <a:xfrm>
            <a:off x="2935080" y="2781720"/>
            <a:ext cx="1811160" cy="1866240"/>
          </a:xfrm>
          <a:prstGeom prst="rect">
            <a:avLst/>
          </a:prstGeom>
          <a:noFill/>
          <a:ln w="0">
            <a:noFill/>
          </a:ln>
        </p:spPr>
      </p:pic>
      <p:sp>
        <p:nvSpPr>
          <p:cNvPr id="502" name="TextBox 17"/>
          <p:cNvSpPr/>
          <p:nvPr/>
        </p:nvSpPr>
        <p:spPr>
          <a:xfrm>
            <a:off x="2674080" y="2732760"/>
            <a:ext cx="930960" cy="39492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en-GB" sz="1000" spc="-1" strike="noStrike">
                <a:solidFill>
                  <a:srgbClr val="000000"/>
                </a:solidFill>
                <a:latin typeface="Arial"/>
                <a:ea typeface="Arial"/>
              </a:rPr>
              <a:t>     </a:t>
            </a:r>
            <a:r>
              <a:rPr b="0" lang="en-GB" sz="1000" spc="-1" strike="noStrike">
                <a:solidFill>
                  <a:srgbClr val="000000"/>
                </a:solidFill>
                <a:latin typeface="Arial"/>
                <a:ea typeface="Arial"/>
              </a:rPr>
              <a:t>Con% R</a:t>
            </a:r>
            <a:r>
              <a:rPr b="0" lang="en-GB" sz="1000" spc="-1" strike="noStrike" baseline="30000">
                <a:solidFill>
                  <a:srgbClr val="000000"/>
                </a:solidFill>
                <a:latin typeface="Arial"/>
                <a:ea typeface="Arial"/>
              </a:rPr>
              <a:t>2</a:t>
            </a:r>
            <a:endParaRPr b="0" lang="en-US" sz="1000" spc="-1" strike="noStrike">
              <a:solidFill>
                <a:srgbClr val="000000"/>
              </a:solidFill>
              <a:latin typeface="Calibri"/>
            </a:endParaRPr>
          </a:p>
          <a:p>
            <a:pPr>
              <a:lnSpc>
                <a:spcPct val="100000"/>
              </a:lnSpc>
            </a:pPr>
            <a:endParaRPr b="0" lang="en-US" sz="1000" spc="-1" strike="noStrike">
              <a:solidFill>
                <a:srgbClr val="000000"/>
              </a:solidFill>
              <a:latin typeface="Calibri"/>
            </a:endParaRPr>
          </a:p>
        </p:txBody>
      </p:sp>
      <p:sp>
        <p:nvSpPr>
          <p:cNvPr id="503" name="TextBox 19"/>
          <p:cNvSpPr/>
          <p:nvPr/>
        </p:nvSpPr>
        <p:spPr>
          <a:xfrm>
            <a:off x="2674080" y="2939400"/>
            <a:ext cx="1072800" cy="21132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en-GB" sz="800" spc="-1" strike="noStrike">
                <a:solidFill>
                  <a:srgbClr val="000000"/>
                </a:solidFill>
                <a:latin typeface="Arial"/>
                <a:ea typeface="Arial"/>
              </a:rPr>
              <a:t>0.22              0.85</a:t>
            </a:r>
            <a:endParaRPr b="0" lang="en-US" sz="800" spc="-1" strike="noStrike">
              <a:solidFill>
                <a:srgbClr val="000000"/>
              </a:solidFill>
              <a:latin typeface="Calibri"/>
            </a:endParaRPr>
          </a:p>
        </p:txBody>
      </p:sp>
      <p:pic>
        <p:nvPicPr>
          <p:cNvPr id="504" name="Picture 25" descr=""/>
          <p:cNvPicPr/>
          <p:nvPr/>
        </p:nvPicPr>
        <p:blipFill>
          <a:blip r:embed="rId8"/>
          <a:stretch/>
        </p:blipFill>
        <p:spPr>
          <a:xfrm rot="10800000">
            <a:off x="2814480" y="3150360"/>
            <a:ext cx="729360" cy="69840"/>
          </a:xfrm>
          <a:prstGeom prst="rect">
            <a:avLst/>
          </a:prstGeom>
          <a:noFill/>
          <a:ln w="0">
            <a:noFill/>
          </a:ln>
        </p:spPr>
      </p:pic>
      <p:pic>
        <p:nvPicPr>
          <p:cNvPr id="505" name="Picture 27" descr="A graph of a blue line&#10;&#10;AI-generated content may be incorrect."/>
          <p:cNvPicPr/>
          <p:nvPr/>
        </p:nvPicPr>
        <p:blipFill>
          <a:blip r:embed="rId9"/>
          <a:stretch/>
        </p:blipFill>
        <p:spPr>
          <a:xfrm>
            <a:off x="6905520" y="2667960"/>
            <a:ext cx="2086200" cy="2045880"/>
          </a:xfrm>
          <a:prstGeom prst="rect">
            <a:avLst/>
          </a:prstGeom>
          <a:noFill/>
          <a:ln w="0">
            <a:noFill/>
          </a:ln>
        </p:spPr>
      </p:pic>
      <p:pic>
        <p:nvPicPr>
          <p:cNvPr id="506" name="Picture 28" descr="A graph with a red line&#10;&#10;AI-generated content may be incorrect."/>
          <p:cNvPicPr/>
          <p:nvPr/>
        </p:nvPicPr>
        <p:blipFill>
          <a:blip r:embed="rId10"/>
          <a:stretch/>
        </p:blipFill>
        <p:spPr>
          <a:xfrm>
            <a:off x="6858720" y="435240"/>
            <a:ext cx="2135880" cy="2039400"/>
          </a:xfrm>
          <a:prstGeom prst="rect">
            <a:avLst/>
          </a:prstGeom>
          <a:noFill/>
          <a:ln w="0">
            <a:noFill/>
          </a:ln>
        </p:spPr>
      </p:pic>
      <p:pic>
        <p:nvPicPr>
          <p:cNvPr id="507" name="Picture 29" descr="A graph of height and height&#10;&#10;AI-generated content may be incorrect."/>
          <p:cNvPicPr/>
          <p:nvPr/>
        </p:nvPicPr>
        <p:blipFill>
          <a:blip r:embed="rId11"/>
          <a:stretch/>
        </p:blipFill>
        <p:spPr>
          <a:xfrm>
            <a:off x="4617720" y="2671200"/>
            <a:ext cx="2135880" cy="2039400"/>
          </a:xfrm>
          <a:prstGeom prst="rect">
            <a:avLst/>
          </a:prstGeom>
          <a:noFill/>
          <a:ln w="0">
            <a:noFill/>
          </a:ln>
        </p:spPr>
      </p:pic>
      <p:sp>
        <p:nvSpPr>
          <p:cNvPr id="508" name="TextBox 30"/>
          <p:cNvSpPr/>
          <p:nvPr/>
        </p:nvSpPr>
        <p:spPr>
          <a:xfrm>
            <a:off x="3031560" y="139680"/>
            <a:ext cx="3479760" cy="516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fi-FI" sz="1400" spc="-1" strike="noStrike">
                <a:solidFill>
                  <a:srgbClr val="000000"/>
                </a:solidFill>
                <a:latin typeface="Arial"/>
                <a:ea typeface="Arial"/>
              </a:rPr>
              <a:t>Full accuracy details at:</a:t>
            </a:r>
            <a:endParaRPr b="0" lang="en-US" sz="1400" spc="-1" strike="noStrike">
              <a:solidFill>
                <a:srgbClr val="000000"/>
              </a:solidFill>
              <a:latin typeface="Calibri"/>
            </a:endParaRPr>
          </a:p>
          <a:p>
            <a:pPr>
              <a:lnSpc>
                <a:spcPct val="100000"/>
              </a:lnSpc>
            </a:pPr>
            <a:r>
              <a:rPr b="0" lang="fi-FI" sz="1400" spc="-1" strike="noStrike" u="sng">
                <a:solidFill>
                  <a:srgbClr val="595959"/>
                </a:solidFill>
                <a:uFillTx/>
                <a:latin typeface="Arial"/>
                <a:ea typeface="Arial"/>
                <a:hlinkClick r:id="rId12"/>
              </a:rPr>
              <a:t>https://doi.org/10.5281/zenodo.17107267</a:t>
            </a:r>
            <a:r>
              <a:rPr b="0" lang="fi-FI" sz="1400" spc="-1" strike="noStrike">
                <a:solidFill>
                  <a:srgbClr val="000000"/>
                </a:solidFill>
                <a:latin typeface="Arial"/>
                <a:ea typeface="Arial"/>
              </a:rPr>
              <a:t> </a:t>
            </a:r>
            <a:endParaRPr b="0" lang="en-US" sz="1400" spc="-1" strike="noStrike">
              <a:solidFill>
                <a:srgbClr val="000000"/>
              </a:solidFill>
              <a:latin typeface="Calibri"/>
            </a:endParaRPr>
          </a:p>
        </p:txBody>
      </p:sp>
      <p:sp>
        <p:nvSpPr>
          <p:cNvPr id="509" name="TextBox 12"/>
          <p:cNvSpPr/>
          <p:nvPr/>
        </p:nvSpPr>
        <p:spPr>
          <a:xfrm>
            <a:off x="1831320" y="3373200"/>
            <a:ext cx="1019880" cy="394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GB" sz="1000" spc="-1" strike="noStrike">
                <a:solidFill>
                  <a:schemeClr val="lt1">
                    <a:lumMod val="10000"/>
                  </a:schemeClr>
                </a:solidFill>
                <a:latin typeface="Arial"/>
                <a:ea typeface="Arial"/>
              </a:rPr>
              <a:t>Areas without plots hashed</a:t>
            </a:r>
            <a:endParaRPr b="0" lang="en-US" sz="1000" spc="-1" strike="noStrike">
              <a:solidFill>
                <a:srgbClr val="000000"/>
              </a:solidFill>
              <a:latin typeface="Calibri"/>
            </a:endParaRPr>
          </a:p>
        </p:txBody>
      </p:sp>
      <p:pic>
        <p:nvPicPr>
          <p:cNvPr id="510" name="Picture 7" descr=""/>
          <p:cNvPicPr/>
          <p:nvPr/>
        </p:nvPicPr>
        <p:blipFill>
          <a:blip r:embed="rId13"/>
          <a:srcRect l="0" t="0" r="0" b="14009"/>
          <a:stretch/>
        </p:blipFill>
        <p:spPr>
          <a:xfrm>
            <a:off x="2545560" y="778320"/>
            <a:ext cx="3538800" cy="1597680"/>
          </a:xfrm>
          <a:prstGeom prst="rect">
            <a:avLst/>
          </a:prstGeom>
          <a:noFill/>
          <a:ln w="0">
            <a:noFill/>
          </a:ln>
        </p:spPr>
      </p:pic>
    </p:spTree>
  </p:cSld>
  <mc:AlternateContent>
    <mc:Choice Requires="p14">
      <p:transition p14:dur="10"/>
    </mc:Choice>
    <mc:Fallback>
      <p:transition/>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1" name="PlaceHolder 1"/>
          <p:cNvSpPr>
            <a:spLocks noGrp="1"/>
          </p:cNvSpPr>
          <p:nvPr>
            <p:ph type="title"/>
          </p:nvPr>
        </p:nvSpPr>
        <p:spPr>
          <a:xfrm>
            <a:off x="3008520" y="1699560"/>
            <a:ext cx="3126240" cy="48024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GB" sz="3000" spc="-1" strike="noStrike">
                <a:solidFill>
                  <a:srgbClr val="000000"/>
                </a:solidFill>
                <a:latin typeface="Fira Sans Extra Condensed Medium"/>
                <a:ea typeface="Fira Sans Extra Condensed Medium"/>
              </a:rPr>
              <a:t>Estimation</a:t>
            </a:r>
            <a:endParaRPr b="0" lang="en-US" sz="3000" spc="-1" strike="noStrike">
              <a:solidFill>
                <a:srgbClr val="000000"/>
              </a:solidFill>
              <a:latin typeface="Calibri"/>
            </a:endParaRPr>
          </a:p>
        </p:txBody>
      </p:sp>
      <p:grpSp>
        <p:nvGrpSpPr>
          <p:cNvPr id="512" name="Google Shape;186;p29"/>
          <p:cNvGrpSpPr/>
          <p:nvPr/>
        </p:nvGrpSpPr>
        <p:grpSpPr>
          <a:xfrm>
            <a:off x="-1080" y="28440"/>
            <a:ext cx="2723400" cy="4441680"/>
            <a:chOff x="-1080" y="28440"/>
            <a:chExt cx="2723400" cy="4441680"/>
          </a:xfrm>
        </p:grpSpPr>
        <p:grpSp>
          <p:nvGrpSpPr>
            <p:cNvPr id="513" name="Google Shape;187;p29"/>
            <p:cNvGrpSpPr/>
            <p:nvPr/>
          </p:nvGrpSpPr>
          <p:grpSpPr>
            <a:xfrm>
              <a:off x="1309680" y="2286000"/>
              <a:ext cx="260640" cy="2184120"/>
              <a:chOff x="1309680" y="2286000"/>
              <a:chExt cx="260640" cy="2184120"/>
            </a:xfrm>
          </p:grpSpPr>
          <p:sp>
            <p:nvSpPr>
              <p:cNvPr id="514" name="Google Shape;188;p29"/>
              <p:cNvSpPr/>
              <p:nvPr/>
            </p:nvSpPr>
            <p:spPr>
              <a:xfrm flipH="1">
                <a:off x="1309680" y="2286000"/>
                <a:ext cx="260640" cy="2184120"/>
              </a:xfrm>
              <a:custGeom>
                <a:avLst/>
                <a:gdLst>
                  <a:gd name="textAreaLeft" fmla="*/ 720 w 260640"/>
                  <a:gd name="textAreaRight" fmla="*/ 262440 w 260640"/>
                  <a:gd name="textAreaTop" fmla="*/ 0 h 2184120"/>
                  <a:gd name="textAreaBottom" fmla="*/ 2185200 h 2184120"/>
                </a:gdLst>
                <a:ahLst/>
                <a:rect l="textAreaLeft" t="textAreaTop" r="textAreaRight" b="textAreaBottom"/>
                <a:pathLst>
                  <a:path w="541" h="6083">
                    <a:moveTo>
                      <a:pt x="0" y="0"/>
                    </a:moveTo>
                    <a:lnTo>
                      <a:pt x="0" y="6044"/>
                    </a:lnTo>
                    <a:lnTo>
                      <a:pt x="245" y="6083"/>
                    </a:lnTo>
                    <a:lnTo>
                      <a:pt x="541" y="6044"/>
                    </a:lnTo>
                    <a:lnTo>
                      <a:pt x="541" y="0"/>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15" name="Google Shape;189;p29"/>
              <p:cNvSpPr/>
              <p:nvPr/>
            </p:nvSpPr>
            <p:spPr>
              <a:xfrm flipH="1">
                <a:off x="1309680" y="2286000"/>
                <a:ext cx="190080" cy="2170440"/>
              </a:xfrm>
              <a:custGeom>
                <a:avLst/>
                <a:gdLst>
                  <a:gd name="textAreaLeft" fmla="*/ 720 w 190080"/>
                  <a:gd name="textAreaRight" fmla="*/ 191880 w 190080"/>
                  <a:gd name="textAreaTop" fmla="*/ 0 h 2170440"/>
                  <a:gd name="textAreaBottom" fmla="*/ 2171520 h 2170440"/>
                </a:gdLst>
                <a:ahLst/>
                <a:rect l="textAreaLeft" t="textAreaTop" r="textAreaRight" b="textAreaBottom"/>
                <a:pathLst>
                  <a:path w="395" h="6045">
                    <a:moveTo>
                      <a:pt x="395" y="0"/>
                    </a:moveTo>
                    <a:lnTo>
                      <a:pt x="0" y="6044"/>
                    </a:lnTo>
                    <a:lnTo>
                      <a:pt x="395" y="6044"/>
                    </a:lnTo>
                    <a:lnTo>
                      <a:pt x="39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516" name="Google Shape;190;p29"/>
            <p:cNvSpPr/>
            <p:nvPr/>
          </p:nvSpPr>
          <p:spPr>
            <a:xfrm flipH="1">
              <a:off x="-720" y="1647360"/>
              <a:ext cx="2723040" cy="1599120"/>
            </a:xfrm>
            <a:custGeom>
              <a:avLst/>
              <a:gdLst>
                <a:gd name="textAreaLeft" fmla="*/ 720 w 2723040"/>
                <a:gd name="textAreaRight" fmla="*/ 2724840 w 2723040"/>
                <a:gd name="textAreaTop" fmla="*/ 0 h 1599120"/>
                <a:gd name="textAreaBottom" fmla="*/ 1600200 h 15991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17" name="Google Shape;191;p29"/>
            <p:cNvSpPr/>
            <p:nvPr/>
          </p:nvSpPr>
          <p:spPr>
            <a:xfrm flipH="1">
              <a:off x="1459080" y="1647360"/>
              <a:ext cx="1262520" cy="1599120"/>
            </a:xfrm>
            <a:custGeom>
              <a:avLst/>
              <a:gdLst>
                <a:gd name="textAreaLeft" fmla="*/ -720 w 1262520"/>
                <a:gd name="textAreaRight" fmla="*/ 1262880 w 1262520"/>
                <a:gd name="textAreaTop" fmla="*/ 0 h 1599120"/>
                <a:gd name="textAreaBottom" fmla="*/ 1600200 h 1599120"/>
              </a:gdLst>
              <a:ahLst/>
              <a:rect l="textAreaLeft" t="textAreaTop" r="textAreaRight" b="textAreaBottom"/>
              <a:pathLst>
                <a:path w="2774" h="3757">
                  <a:moveTo>
                    <a:pt x="2773" y="1"/>
                  </a:moveTo>
                  <a:lnTo>
                    <a:pt x="0" y="3023"/>
                  </a:lnTo>
                  <a:lnTo>
                    <a:pt x="2546" y="3757"/>
                  </a:lnTo>
                  <a:lnTo>
                    <a:pt x="2773"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18" name="Google Shape;192;p29"/>
            <p:cNvSpPr/>
            <p:nvPr/>
          </p:nvSpPr>
          <p:spPr>
            <a:xfrm flipH="1">
              <a:off x="-1440" y="1647360"/>
              <a:ext cx="1459800" cy="1429200"/>
            </a:xfrm>
            <a:custGeom>
              <a:avLst/>
              <a:gdLst>
                <a:gd name="textAreaLeft" fmla="*/ -720 w 1459800"/>
                <a:gd name="textAreaRight" fmla="*/ 1460160 w 1459800"/>
                <a:gd name="textAreaTop" fmla="*/ 0 h 1429200"/>
                <a:gd name="textAreaBottom" fmla="*/ 1430280 h 1429200"/>
              </a:gdLst>
              <a:ahLst/>
              <a:rect l="textAreaLeft" t="textAreaTop" r="textAreaRight" b="textAreaBottom"/>
              <a:pathLst>
                <a:path w="3207" h="3358">
                  <a:moveTo>
                    <a:pt x="0" y="1"/>
                  </a:moveTo>
                  <a:lnTo>
                    <a:pt x="1696" y="3358"/>
                  </a:lnTo>
                  <a:lnTo>
                    <a:pt x="3207" y="2589"/>
                  </a:lnTo>
                  <a:lnTo>
                    <a:pt x="0"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19" name="Google Shape;193;p29"/>
            <p:cNvSpPr/>
            <p:nvPr/>
          </p:nvSpPr>
          <p:spPr>
            <a:xfrm flipH="1">
              <a:off x="-720" y="2743560"/>
              <a:ext cx="2723040" cy="675720"/>
            </a:xfrm>
            <a:custGeom>
              <a:avLst/>
              <a:gdLst>
                <a:gd name="textAreaLeft" fmla="*/ 720 w 2723040"/>
                <a:gd name="textAreaRight" fmla="*/ 2724840 w 2723040"/>
                <a:gd name="textAreaTop" fmla="*/ 0 h 675720"/>
                <a:gd name="textAreaBottom" fmla="*/ 676800 h 67572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0" name="Google Shape;194;p29"/>
            <p:cNvSpPr/>
            <p:nvPr/>
          </p:nvSpPr>
          <p:spPr>
            <a:xfrm flipH="1">
              <a:off x="149400" y="1073880"/>
              <a:ext cx="2422800" cy="1422720"/>
            </a:xfrm>
            <a:custGeom>
              <a:avLst/>
              <a:gdLst>
                <a:gd name="textAreaLeft" fmla="*/ 720 w 2422800"/>
                <a:gd name="textAreaRight" fmla="*/ 2424600 w 2422800"/>
                <a:gd name="textAreaTop" fmla="*/ 0 h 1422720"/>
                <a:gd name="textAreaBottom" fmla="*/ 1423800 h 14227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1" name="Google Shape;195;p29"/>
            <p:cNvSpPr/>
            <p:nvPr/>
          </p:nvSpPr>
          <p:spPr>
            <a:xfrm flipH="1">
              <a:off x="1448640" y="1073880"/>
              <a:ext cx="1123200" cy="1422720"/>
            </a:xfrm>
            <a:custGeom>
              <a:avLst/>
              <a:gdLst>
                <a:gd name="textAreaLeft" fmla="*/ 720 w 1123200"/>
                <a:gd name="textAreaRight" fmla="*/ 1125000 w 1123200"/>
                <a:gd name="textAreaTop" fmla="*/ 0 h 1422720"/>
                <a:gd name="textAreaBottom" fmla="*/ 1423800 h 1422720"/>
              </a:gdLst>
              <a:ahLst/>
              <a:rect l="textAreaLeft" t="textAreaTop" r="textAreaRight" b="textAreaBottom"/>
              <a:pathLst>
                <a:path w="2774" h="3757">
                  <a:moveTo>
                    <a:pt x="2773" y="1"/>
                  </a:moveTo>
                  <a:lnTo>
                    <a:pt x="0" y="3023"/>
                  </a:lnTo>
                  <a:lnTo>
                    <a:pt x="2546" y="3757"/>
                  </a:lnTo>
                  <a:lnTo>
                    <a:pt x="2773"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2" name="Google Shape;196;p29"/>
            <p:cNvSpPr/>
            <p:nvPr/>
          </p:nvSpPr>
          <p:spPr>
            <a:xfrm flipH="1">
              <a:off x="149400" y="1073880"/>
              <a:ext cx="1298880" cy="1271520"/>
            </a:xfrm>
            <a:custGeom>
              <a:avLst/>
              <a:gdLst>
                <a:gd name="textAreaLeft" fmla="*/ 720 w 1298880"/>
                <a:gd name="textAreaRight" fmla="*/ 1300680 w 1298880"/>
                <a:gd name="textAreaTop" fmla="*/ 0 h 1271520"/>
                <a:gd name="textAreaBottom" fmla="*/ 1272600 h 1271520"/>
              </a:gdLst>
              <a:ahLst/>
              <a:rect l="textAreaLeft" t="textAreaTop" r="textAreaRight" b="textAreaBottom"/>
              <a:pathLst>
                <a:path w="3207" h="3358">
                  <a:moveTo>
                    <a:pt x="0" y="1"/>
                  </a:moveTo>
                  <a:lnTo>
                    <a:pt x="1696" y="3358"/>
                  </a:lnTo>
                  <a:lnTo>
                    <a:pt x="3207" y="2589"/>
                  </a:lnTo>
                  <a:lnTo>
                    <a:pt x="0"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3" name="Google Shape;197;p29"/>
            <p:cNvSpPr/>
            <p:nvPr/>
          </p:nvSpPr>
          <p:spPr>
            <a:xfrm flipH="1">
              <a:off x="149400" y="2049120"/>
              <a:ext cx="2422800" cy="601200"/>
            </a:xfrm>
            <a:custGeom>
              <a:avLst/>
              <a:gdLst>
                <a:gd name="textAreaLeft" fmla="*/ 720 w 2422800"/>
                <a:gd name="textAreaRight" fmla="*/ 2424600 w 2422800"/>
                <a:gd name="textAreaTop" fmla="*/ 0 h 601200"/>
                <a:gd name="textAreaBottom" fmla="*/ 602280 h 60120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4" name="Google Shape;198;p29"/>
            <p:cNvSpPr/>
            <p:nvPr/>
          </p:nvSpPr>
          <p:spPr>
            <a:xfrm flipH="1">
              <a:off x="394560" y="528840"/>
              <a:ext cx="2092320" cy="1229400"/>
            </a:xfrm>
            <a:custGeom>
              <a:avLst/>
              <a:gdLst>
                <a:gd name="textAreaLeft" fmla="*/ 720 w 2092320"/>
                <a:gd name="textAreaRight" fmla="*/ 2094120 w 2092320"/>
                <a:gd name="textAreaTop" fmla="*/ 0 h 1229400"/>
                <a:gd name="textAreaBottom" fmla="*/ 1230480 h 1229400"/>
              </a:gdLst>
              <a:ahLst/>
              <a:rect l="textAreaLeft" t="textAreaTop" r="textAreaRight" b="textAreaBottom"/>
              <a:pathLst>
                <a:path w="5165" h="3247">
                  <a:moveTo>
                    <a:pt x="2396" y="1"/>
                  </a:moveTo>
                  <a:lnTo>
                    <a:pt x="0" y="2611"/>
                  </a:lnTo>
                  <a:lnTo>
                    <a:pt x="2198" y="3246"/>
                  </a:lnTo>
                  <a:lnTo>
                    <a:pt x="3859" y="2903"/>
                  </a:lnTo>
                  <a:lnTo>
                    <a:pt x="5164" y="2242"/>
                  </a:lnTo>
                  <a:lnTo>
                    <a:pt x="2396" y="1"/>
                  </a:lnTo>
                  <a:close/>
                </a:path>
              </a:pathLst>
            </a:custGeom>
            <a:solidFill>
              <a:srgbClr val="68a93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5" name="Google Shape;199;p29"/>
            <p:cNvSpPr/>
            <p:nvPr/>
          </p:nvSpPr>
          <p:spPr>
            <a:xfrm flipH="1">
              <a:off x="1515960" y="528840"/>
              <a:ext cx="970200" cy="1229400"/>
            </a:xfrm>
            <a:custGeom>
              <a:avLst/>
              <a:gdLst>
                <a:gd name="textAreaLeft" fmla="*/ -720 w 970200"/>
                <a:gd name="textAreaRight" fmla="*/ 970560 w 970200"/>
                <a:gd name="textAreaTop" fmla="*/ 0 h 1229400"/>
                <a:gd name="textAreaBottom" fmla="*/ 1230480 h 1229400"/>
              </a:gdLst>
              <a:ahLst/>
              <a:rect l="textAreaLeft" t="textAreaTop" r="textAreaRight" b="textAreaBottom"/>
              <a:pathLst>
                <a:path w="2396" h="3247">
                  <a:moveTo>
                    <a:pt x="2396" y="1"/>
                  </a:moveTo>
                  <a:lnTo>
                    <a:pt x="0" y="2611"/>
                  </a:lnTo>
                  <a:lnTo>
                    <a:pt x="2198" y="3246"/>
                  </a:lnTo>
                  <a:lnTo>
                    <a:pt x="2396"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6" name="Google Shape;200;p29"/>
            <p:cNvSpPr/>
            <p:nvPr/>
          </p:nvSpPr>
          <p:spPr>
            <a:xfrm flipH="1">
              <a:off x="394560" y="528840"/>
              <a:ext cx="1121760" cy="1099080"/>
            </a:xfrm>
            <a:custGeom>
              <a:avLst/>
              <a:gdLst>
                <a:gd name="textAreaLeft" fmla="*/ 720 w 1121760"/>
                <a:gd name="textAreaRight" fmla="*/ 1123560 w 1121760"/>
                <a:gd name="textAreaTop" fmla="*/ 0 h 1099080"/>
                <a:gd name="textAreaBottom" fmla="*/ 1100160 h 1099080"/>
              </a:gdLst>
              <a:ahLst/>
              <a:rect l="textAreaLeft" t="textAreaTop" r="textAreaRight" b="textAreaBottom"/>
              <a:pathLst>
                <a:path w="2770" h="2903">
                  <a:moveTo>
                    <a:pt x="1" y="1"/>
                  </a:moveTo>
                  <a:lnTo>
                    <a:pt x="1464" y="2903"/>
                  </a:lnTo>
                  <a:lnTo>
                    <a:pt x="2769" y="2242"/>
                  </a:lnTo>
                  <a:lnTo>
                    <a:pt x="1"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7" name="Google Shape;201;p29"/>
            <p:cNvSpPr/>
            <p:nvPr/>
          </p:nvSpPr>
          <p:spPr>
            <a:xfrm flipH="1">
              <a:off x="394560" y="1378440"/>
              <a:ext cx="2092320" cy="518040"/>
            </a:xfrm>
            <a:custGeom>
              <a:avLst/>
              <a:gdLst>
                <a:gd name="textAreaLeft" fmla="*/ 720 w 2092320"/>
                <a:gd name="textAreaRight" fmla="*/ 2094120 w 2092320"/>
                <a:gd name="textAreaTop" fmla="*/ 0 h 518040"/>
                <a:gd name="textAreaBottom" fmla="*/ 519120 h 518040"/>
              </a:gdLst>
              <a:ahLst/>
              <a:rect l="textAreaLeft" t="textAreaTop" r="textAreaRight" b="textAreaBottom"/>
              <a:pathLst>
                <a:path w="5165" h="1370">
                  <a:moveTo>
                    <a:pt x="5164" y="1"/>
                  </a:moveTo>
                  <a:lnTo>
                    <a:pt x="3859" y="662"/>
                  </a:lnTo>
                  <a:lnTo>
                    <a:pt x="2198" y="1005"/>
                  </a:lnTo>
                  <a:lnTo>
                    <a:pt x="0" y="370"/>
                  </a:lnTo>
                  <a:lnTo>
                    <a:pt x="889" y="1022"/>
                  </a:lnTo>
                  <a:lnTo>
                    <a:pt x="2396" y="1370"/>
                  </a:lnTo>
                  <a:lnTo>
                    <a:pt x="4057" y="1061"/>
                  </a:lnTo>
                  <a:lnTo>
                    <a:pt x="516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8" name="Google Shape;202;p29"/>
            <p:cNvSpPr/>
            <p:nvPr/>
          </p:nvSpPr>
          <p:spPr>
            <a:xfrm flipH="1">
              <a:off x="635040" y="28440"/>
              <a:ext cx="1712880" cy="1074600"/>
            </a:xfrm>
            <a:custGeom>
              <a:avLst/>
              <a:gdLst>
                <a:gd name="textAreaLeft" fmla="*/ 720 w 1712880"/>
                <a:gd name="textAreaRight" fmla="*/ 1714680 w 1712880"/>
                <a:gd name="textAreaTop" fmla="*/ 0 h 1074600"/>
                <a:gd name="textAreaBottom" fmla="*/ 1075680 h 1074600"/>
              </a:gdLst>
              <a:ahLst/>
              <a:rect l="textAreaLeft" t="textAreaTop" r="textAreaRight" b="textAreaBottom"/>
              <a:pathLst>
                <a:path w="4229" h="2838">
                  <a:moveTo>
                    <a:pt x="1980" y="1"/>
                  </a:moveTo>
                  <a:lnTo>
                    <a:pt x="1" y="2374"/>
                  </a:lnTo>
                  <a:lnTo>
                    <a:pt x="1804" y="2838"/>
                  </a:lnTo>
                  <a:lnTo>
                    <a:pt x="3259" y="2538"/>
                  </a:lnTo>
                  <a:lnTo>
                    <a:pt x="4229" y="2237"/>
                  </a:lnTo>
                  <a:lnTo>
                    <a:pt x="1980"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29" name="Google Shape;203;p29"/>
            <p:cNvSpPr/>
            <p:nvPr/>
          </p:nvSpPr>
          <p:spPr>
            <a:xfrm flipH="1">
              <a:off x="635040" y="880560"/>
              <a:ext cx="1712880" cy="370080"/>
            </a:xfrm>
            <a:custGeom>
              <a:avLst/>
              <a:gdLst>
                <a:gd name="textAreaLeft" fmla="*/ 720 w 1712880"/>
                <a:gd name="textAreaRight" fmla="*/ 1714680 w 1712880"/>
                <a:gd name="textAreaTop" fmla="*/ 0 h 370080"/>
                <a:gd name="textAreaBottom" fmla="*/ 371160 h 370080"/>
              </a:gdLst>
              <a:ahLst/>
              <a:rect l="textAreaLeft" t="textAreaTop" r="textAreaRight" b="textAreaBottom"/>
              <a:pathLst>
                <a:path w="4229" h="1039">
                  <a:moveTo>
                    <a:pt x="4229" y="0"/>
                  </a:moveTo>
                  <a:lnTo>
                    <a:pt x="3259" y="301"/>
                  </a:lnTo>
                  <a:lnTo>
                    <a:pt x="1804" y="601"/>
                  </a:lnTo>
                  <a:lnTo>
                    <a:pt x="932" y="494"/>
                  </a:lnTo>
                  <a:lnTo>
                    <a:pt x="1" y="137"/>
                  </a:lnTo>
                  <a:lnTo>
                    <a:pt x="662" y="738"/>
                  </a:lnTo>
                  <a:lnTo>
                    <a:pt x="1980" y="1039"/>
                  </a:lnTo>
                  <a:lnTo>
                    <a:pt x="3435" y="768"/>
                  </a:lnTo>
                  <a:lnTo>
                    <a:pt x="4229"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30" name="Google Shape;204;p29"/>
            <p:cNvSpPr/>
            <p:nvPr/>
          </p:nvSpPr>
          <p:spPr>
            <a:xfrm flipH="1">
              <a:off x="1589760" y="1137600"/>
              <a:ext cx="897120" cy="605880"/>
            </a:xfrm>
            <a:custGeom>
              <a:avLst/>
              <a:gdLst>
                <a:gd name="textAreaLeft" fmla="*/ 720 w 897120"/>
                <a:gd name="textAreaRight" fmla="*/ 898920 w 897120"/>
                <a:gd name="textAreaTop" fmla="*/ 0 h 605880"/>
                <a:gd name="textAreaBottom" fmla="*/ 606960 h 605880"/>
              </a:gdLst>
              <a:ahLst/>
              <a:rect l="textAreaLeft" t="textAreaTop" r="textAreaRight" b="textAreaBottom"/>
              <a:pathLst>
                <a:path w="2216" h="1602">
                  <a:moveTo>
                    <a:pt x="936" y="0"/>
                  </a:moveTo>
                  <a:lnTo>
                    <a:pt x="0" y="970"/>
                  </a:lnTo>
                  <a:lnTo>
                    <a:pt x="2215" y="1601"/>
                  </a:lnTo>
                  <a:lnTo>
                    <a:pt x="936"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nvGrpSpPr>
            <p:cNvPr id="531" name="Google Shape;205;p29"/>
            <p:cNvGrpSpPr/>
            <p:nvPr/>
          </p:nvGrpSpPr>
          <p:grpSpPr>
            <a:xfrm>
              <a:off x="627840" y="28440"/>
              <a:ext cx="918000" cy="960840"/>
              <a:chOff x="627840" y="28440"/>
              <a:chExt cx="918000" cy="960840"/>
            </a:xfrm>
          </p:grpSpPr>
          <p:sp>
            <p:nvSpPr>
              <p:cNvPr id="532" name="Google Shape;206;p29"/>
              <p:cNvSpPr/>
              <p:nvPr/>
            </p:nvSpPr>
            <p:spPr>
              <a:xfrm flipH="1">
                <a:off x="635040" y="28440"/>
                <a:ext cx="910800" cy="960840"/>
              </a:xfrm>
              <a:custGeom>
                <a:avLst/>
                <a:gdLst>
                  <a:gd name="textAreaLeft" fmla="*/ 720 w 910800"/>
                  <a:gd name="textAreaRight" fmla="*/ 912600 w 910800"/>
                  <a:gd name="textAreaTop" fmla="*/ 0 h 960840"/>
                  <a:gd name="textAreaBottom" fmla="*/ 961920 h 960840"/>
                </a:gdLst>
                <a:ahLst/>
                <a:rect l="textAreaLeft" t="textAreaTop" r="textAreaRight" b="textAreaBottom"/>
                <a:pathLst>
                  <a:path w="2250" h="2538">
                    <a:moveTo>
                      <a:pt x="1" y="1"/>
                    </a:moveTo>
                    <a:lnTo>
                      <a:pt x="1280" y="2538"/>
                    </a:lnTo>
                    <a:lnTo>
                      <a:pt x="2250" y="2237"/>
                    </a:lnTo>
                    <a:lnTo>
                      <a:pt x="1"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33" name="Google Shape;207;p29"/>
              <p:cNvSpPr/>
              <p:nvPr/>
            </p:nvSpPr>
            <p:spPr>
              <a:xfrm flipH="1">
                <a:off x="627480" y="851760"/>
                <a:ext cx="399240" cy="135720"/>
              </a:xfrm>
              <a:custGeom>
                <a:avLst/>
                <a:gdLst>
                  <a:gd name="textAreaLeft" fmla="*/ -720 w 399240"/>
                  <a:gd name="textAreaRight" fmla="*/ 399600 w 399240"/>
                  <a:gd name="textAreaTop" fmla="*/ 0 h 135720"/>
                  <a:gd name="textAreaBottom" fmla="*/ 136800 h 135720"/>
                </a:gdLst>
                <a:ahLst/>
                <a:rect l="textAreaLeft" t="textAreaTop" r="textAreaRight" b="textAreaBottom"/>
                <a:pathLst>
                  <a:path w="13525" h="4500">
                    <a:moveTo>
                      <a:pt x="0" y="4500"/>
                    </a:moveTo>
                    <a:lnTo>
                      <a:pt x="13525" y="905"/>
                    </a:lnTo>
                    <a:lnTo>
                      <a:pt x="12382" y="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nvGrpSpPr>
            <p:cNvPr id="534" name="Google Shape;208;p29"/>
            <p:cNvGrpSpPr/>
            <p:nvPr/>
          </p:nvGrpSpPr>
          <p:grpSpPr>
            <a:xfrm>
              <a:off x="1543680" y="28440"/>
              <a:ext cx="803880" cy="1065600"/>
              <a:chOff x="1543680" y="28440"/>
              <a:chExt cx="803880" cy="1065600"/>
            </a:xfrm>
          </p:grpSpPr>
          <p:sp>
            <p:nvSpPr>
              <p:cNvPr id="535" name="Google Shape;209;p29"/>
              <p:cNvSpPr/>
              <p:nvPr/>
            </p:nvSpPr>
            <p:spPr>
              <a:xfrm flipH="1">
                <a:off x="1543680" y="28440"/>
                <a:ext cx="801360" cy="1064520"/>
              </a:xfrm>
              <a:custGeom>
                <a:avLst/>
                <a:gdLst>
                  <a:gd name="textAreaLeft" fmla="*/ 720 w 801360"/>
                  <a:gd name="textAreaRight" fmla="*/ 803160 w 801360"/>
                  <a:gd name="textAreaTop" fmla="*/ 0 h 1064520"/>
                  <a:gd name="textAreaBottom" fmla="*/ 1065600 h 1064520"/>
                </a:gdLst>
                <a:ahLst/>
                <a:rect l="textAreaLeft" t="textAreaTop" r="textAreaRight" b="textAreaBottom"/>
                <a:pathLst>
                  <a:path w="1980" h="2838">
                    <a:moveTo>
                      <a:pt x="1980" y="1"/>
                    </a:moveTo>
                    <a:lnTo>
                      <a:pt x="1" y="2374"/>
                    </a:lnTo>
                    <a:lnTo>
                      <a:pt x="1804" y="2838"/>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36" name="Google Shape;210;p29"/>
              <p:cNvSpPr/>
              <p:nvPr/>
            </p:nvSpPr>
            <p:spPr>
              <a:xfrm flipH="1">
                <a:off x="1545840" y="29880"/>
                <a:ext cx="801360" cy="1024200"/>
              </a:xfrm>
              <a:custGeom>
                <a:avLst/>
                <a:gdLst>
                  <a:gd name="textAreaLeft" fmla="*/ 720 w 801360"/>
                  <a:gd name="textAreaRight" fmla="*/ 803160 w 801360"/>
                  <a:gd name="textAreaTop" fmla="*/ 0 h 1024200"/>
                  <a:gd name="textAreaBottom" fmla="*/ 1025280 h 1024200"/>
                </a:gdLst>
                <a:ahLst/>
                <a:rect l="textAreaLeft" t="textAreaTop" r="textAreaRight" b="textAreaBottom"/>
                <a:pathLst>
                  <a:path w="1980" h="2705">
                    <a:moveTo>
                      <a:pt x="1980" y="1"/>
                    </a:moveTo>
                    <a:lnTo>
                      <a:pt x="1" y="2374"/>
                    </a:lnTo>
                    <a:lnTo>
                      <a:pt x="937" y="2705"/>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37" name="Google Shape;211;p29"/>
              <p:cNvSpPr/>
              <p:nvPr/>
            </p:nvSpPr>
            <p:spPr>
              <a:xfrm flipH="1">
                <a:off x="1614600" y="914040"/>
                <a:ext cx="732600" cy="180000"/>
              </a:xfrm>
              <a:custGeom>
                <a:avLst/>
                <a:gdLst>
                  <a:gd name="textAreaLeft" fmla="*/ -720 w 732600"/>
                  <a:gd name="textAreaRight" fmla="*/ 732960 w 732600"/>
                  <a:gd name="textAreaTop" fmla="*/ 0 h 180000"/>
                  <a:gd name="textAreaBottom" fmla="*/ 181080 h 180000"/>
                </a:gdLst>
                <a:ahLst/>
                <a:rect l="textAreaLeft" t="textAreaTop" r="textAreaRight" b="textAreaBottom"/>
                <a:pathLst>
                  <a:path w="24789" h="5953">
                    <a:moveTo>
                      <a:pt x="24789" y="5953"/>
                    </a:moveTo>
                    <a:lnTo>
                      <a:pt x="12788" y="4691"/>
                    </a:lnTo>
                    <a:lnTo>
                      <a:pt x="0" y="524"/>
                    </a:lnTo>
                    <a:lnTo>
                      <a:pt x="286" y="0"/>
                    </a:lnTo>
                    <a:lnTo>
                      <a:pt x="13716" y="231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sp>
        <p:nvSpPr>
          <p:cNvPr id="538" name="Google Shape;212;p29"/>
          <p:cNvSpPr/>
          <p:nvPr/>
        </p:nvSpPr>
        <p:spPr>
          <a:xfrm>
            <a:off x="2760840" y="4584960"/>
            <a:ext cx="4317840" cy="5475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800" spc="-1" strike="noStrike">
                <a:solidFill>
                  <a:srgbClr val="1c1c1b"/>
                </a:solidFill>
                <a:latin typeface="Fira Sans Extra Condensed"/>
                <a:ea typeface="Fira Sans Extra Condensed"/>
              </a:rPr>
              <a:t>The research leading to these results has received funding from the European Union Horizon Europe (HORIZON) Research &amp; Innovation programme under the Grant Agreement no. 101056907</a:t>
            </a:r>
            <a:endParaRPr b="0" lang="en-US" sz="800" spc="-1" strike="noStrike">
              <a:solidFill>
                <a:srgbClr val="000000"/>
              </a:solidFill>
              <a:latin typeface="Calibri"/>
            </a:endParaRPr>
          </a:p>
        </p:txBody>
      </p:sp>
      <p:pic>
        <p:nvPicPr>
          <p:cNvPr id="539" name="Google Shape;213;p29" descr=""/>
          <p:cNvPicPr/>
          <p:nvPr/>
        </p:nvPicPr>
        <p:blipFill>
          <a:blip r:embed="rId1"/>
          <a:stretch/>
        </p:blipFill>
        <p:spPr>
          <a:xfrm>
            <a:off x="2064240" y="4587480"/>
            <a:ext cx="650160" cy="430200"/>
          </a:xfrm>
          <a:prstGeom prst="rect">
            <a:avLst/>
          </a:prstGeom>
          <a:noFill/>
          <a:ln w="0">
            <a:noFill/>
          </a:ln>
        </p:spPr>
      </p:pic>
      <p:pic>
        <p:nvPicPr>
          <p:cNvPr id="540" name="Google Shape;214;p29" descr=""/>
          <p:cNvPicPr/>
          <p:nvPr/>
        </p:nvPicPr>
        <p:blipFill>
          <a:blip r:embed="rId2"/>
          <a:stretch/>
        </p:blipFill>
        <p:spPr>
          <a:xfrm>
            <a:off x="292680" y="4587480"/>
            <a:ext cx="1725120" cy="430200"/>
          </a:xfrm>
          <a:prstGeom prst="rect">
            <a:avLst/>
          </a:prstGeom>
          <a:noFill/>
          <a:ln w="0">
            <a:noFill/>
          </a:ln>
        </p:spPr>
      </p:pic>
      <p:grpSp>
        <p:nvGrpSpPr>
          <p:cNvPr id="541" name="Google Shape;215;p29"/>
          <p:cNvGrpSpPr/>
          <p:nvPr/>
        </p:nvGrpSpPr>
        <p:grpSpPr>
          <a:xfrm>
            <a:off x="6419880" y="28440"/>
            <a:ext cx="2723040" cy="4441680"/>
            <a:chOff x="6419880" y="28440"/>
            <a:chExt cx="2723040" cy="4441680"/>
          </a:xfrm>
        </p:grpSpPr>
        <p:grpSp>
          <p:nvGrpSpPr>
            <p:cNvPr id="542" name="Google Shape;216;p29"/>
            <p:cNvGrpSpPr/>
            <p:nvPr/>
          </p:nvGrpSpPr>
          <p:grpSpPr>
            <a:xfrm>
              <a:off x="7571880" y="2286000"/>
              <a:ext cx="260640" cy="2184120"/>
              <a:chOff x="7571880" y="2286000"/>
              <a:chExt cx="260640" cy="2184120"/>
            </a:xfrm>
          </p:grpSpPr>
          <p:sp>
            <p:nvSpPr>
              <p:cNvPr id="543" name="Google Shape;217;p29"/>
              <p:cNvSpPr/>
              <p:nvPr/>
            </p:nvSpPr>
            <p:spPr>
              <a:xfrm>
                <a:off x="7571880" y="2286000"/>
                <a:ext cx="260640" cy="2184120"/>
              </a:xfrm>
              <a:custGeom>
                <a:avLst/>
                <a:gdLst>
                  <a:gd name="textAreaLeft" fmla="*/ 0 w 260640"/>
                  <a:gd name="textAreaRight" fmla="*/ 261720 w 260640"/>
                  <a:gd name="textAreaTop" fmla="*/ 0 h 2184120"/>
                  <a:gd name="textAreaBottom" fmla="*/ 2185200 h 2184120"/>
                </a:gdLst>
                <a:ahLst/>
                <a:rect l="textAreaLeft" t="textAreaTop" r="textAreaRight" b="textAreaBottom"/>
                <a:pathLst>
                  <a:path w="541" h="6083">
                    <a:moveTo>
                      <a:pt x="0" y="0"/>
                    </a:moveTo>
                    <a:lnTo>
                      <a:pt x="0" y="6044"/>
                    </a:lnTo>
                    <a:lnTo>
                      <a:pt x="245" y="6083"/>
                    </a:lnTo>
                    <a:lnTo>
                      <a:pt x="541" y="6044"/>
                    </a:lnTo>
                    <a:lnTo>
                      <a:pt x="541" y="0"/>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44" name="Google Shape;218;p29"/>
              <p:cNvSpPr/>
              <p:nvPr/>
            </p:nvSpPr>
            <p:spPr>
              <a:xfrm>
                <a:off x="7642440" y="2286000"/>
                <a:ext cx="190080" cy="2170440"/>
              </a:xfrm>
              <a:custGeom>
                <a:avLst/>
                <a:gdLst>
                  <a:gd name="textAreaLeft" fmla="*/ 0 w 190080"/>
                  <a:gd name="textAreaRight" fmla="*/ 191160 w 190080"/>
                  <a:gd name="textAreaTop" fmla="*/ 0 h 2170440"/>
                  <a:gd name="textAreaBottom" fmla="*/ 2171520 h 2170440"/>
                </a:gdLst>
                <a:ahLst/>
                <a:rect l="textAreaLeft" t="textAreaTop" r="textAreaRight" b="textAreaBottom"/>
                <a:pathLst>
                  <a:path w="395" h="6045">
                    <a:moveTo>
                      <a:pt x="395" y="0"/>
                    </a:moveTo>
                    <a:lnTo>
                      <a:pt x="0" y="6044"/>
                    </a:lnTo>
                    <a:lnTo>
                      <a:pt x="395" y="6044"/>
                    </a:lnTo>
                    <a:lnTo>
                      <a:pt x="39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545" name="Google Shape;219;p29"/>
            <p:cNvSpPr/>
            <p:nvPr/>
          </p:nvSpPr>
          <p:spPr>
            <a:xfrm>
              <a:off x="6419880" y="1647360"/>
              <a:ext cx="2723040" cy="1599120"/>
            </a:xfrm>
            <a:custGeom>
              <a:avLst/>
              <a:gdLst>
                <a:gd name="textAreaLeft" fmla="*/ 0 w 2723040"/>
                <a:gd name="textAreaRight" fmla="*/ 2724120 w 2723040"/>
                <a:gd name="textAreaTop" fmla="*/ 0 h 1599120"/>
                <a:gd name="textAreaBottom" fmla="*/ 1600200 h 15991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46" name="Google Shape;220;p29"/>
            <p:cNvSpPr/>
            <p:nvPr/>
          </p:nvSpPr>
          <p:spPr>
            <a:xfrm>
              <a:off x="6419880" y="1647360"/>
              <a:ext cx="1262520" cy="1599120"/>
            </a:xfrm>
            <a:custGeom>
              <a:avLst/>
              <a:gdLst>
                <a:gd name="textAreaLeft" fmla="*/ 0 w 1262520"/>
                <a:gd name="textAreaRight" fmla="*/ 1263600 w 1262520"/>
                <a:gd name="textAreaTop" fmla="*/ 0 h 1599120"/>
                <a:gd name="textAreaBottom" fmla="*/ 1600200 h 1599120"/>
              </a:gdLst>
              <a:ahLst/>
              <a:rect l="textAreaLeft" t="textAreaTop" r="textAreaRight" b="textAreaBottom"/>
              <a:pathLst>
                <a:path w="2774" h="3757">
                  <a:moveTo>
                    <a:pt x="2773" y="1"/>
                  </a:moveTo>
                  <a:lnTo>
                    <a:pt x="0" y="3023"/>
                  </a:lnTo>
                  <a:lnTo>
                    <a:pt x="2546" y="3757"/>
                  </a:lnTo>
                  <a:lnTo>
                    <a:pt x="2773"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47" name="Google Shape;221;p29"/>
            <p:cNvSpPr/>
            <p:nvPr/>
          </p:nvSpPr>
          <p:spPr>
            <a:xfrm>
              <a:off x="7683120" y="1647360"/>
              <a:ext cx="1459800" cy="1429200"/>
            </a:xfrm>
            <a:custGeom>
              <a:avLst/>
              <a:gdLst>
                <a:gd name="textAreaLeft" fmla="*/ 0 w 1459800"/>
                <a:gd name="textAreaRight" fmla="*/ 1460880 w 1459800"/>
                <a:gd name="textAreaTop" fmla="*/ 0 h 1429200"/>
                <a:gd name="textAreaBottom" fmla="*/ 1430280 h 1429200"/>
              </a:gdLst>
              <a:ahLst/>
              <a:rect l="textAreaLeft" t="textAreaTop" r="textAreaRight" b="textAreaBottom"/>
              <a:pathLst>
                <a:path w="3207" h="3358">
                  <a:moveTo>
                    <a:pt x="0" y="1"/>
                  </a:moveTo>
                  <a:lnTo>
                    <a:pt x="1696" y="3358"/>
                  </a:lnTo>
                  <a:lnTo>
                    <a:pt x="3207" y="2589"/>
                  </a:lnTo>
                  <a:lnTo>
                    <a:pt x="0"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48" name="Google Shape;222;p29"/>
            <p:cNvSpPr/>
            <p:nvPr/>
          </p:nvSpPr>
          <p:spPr>
            <a:xfrm>
              <a:off x="6419880" y="2743560"/>
              <a:ext cx="2723040" cy="675720"/>
            </a:xfrm>
            <a:custGeom>
              <a:avLst/>
              <a:gdLst>
                <a:gd name="textAreaLeft" fmla="*/ 0 w 2723040"/>
                <a:gd name="textAreaRight" fmla="*/ 2724120 w 2723040"/>
                <a:gd name="textAreaTop" fmla="*/ 0 h 675720"/>
                <a:gd name="textAreaBottom" fmla="*/ 676800 h 67572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49" name="Google Shape;223;p29"/>
            <p:cNvSpPr/>
            <p:nvPr/>
          </p:nvSpPr>
          <p:spPr>
            <a:xfrm>
              <a:off x="6570360" y="1073880"/>
              <a:ext cx="2422800" cy="1422720"/>
            </a:xfrm>
            <a:custGeom>
              <a:avLst/>
              <a:gdLst>
                <a:gd name="textAreaLeft" fmla="*/ 0 w 2422800"/>
                <a:gd name="textAreaRight" fmla="*/ 2423880 w 2422800"/>
                <a:gd name="textAreaTop" fmla="*/ 0 h 1422720"/>
                <a:gd name="textAreaBottom" fmla="*/ 1423800 h 14227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50" name="Google Shape;224;p29"/>
            <p:cNvSpPr/>
            <p:nvPr/>
          </p:nvSpPr>
          <p:spPr>
            <a:xfrm>
              <a:off x="6570360" y="1073880"/>
              <a:ext cx="1123200" cy="1422720"/>
            </a:xfrm>
            <a:custGeom>
              <a:avLst/>
              <a:gdLst>
                <a:gd name="textAreaLeft" fmla="*/ 0 w 1123200"/>
                <a:gd name="textAreaRight" fmla="*/ 1124280 w 1123200"/>
                <a:gd name="textAreaTop" fmla="*/ 0 h 1422720"/>
                <a:gd name="textAreaBottom" fmla="*/ 1423800 h 1422720"/>
              </a:gdLst>
              <a:ahLst/>
              <a:rect l="textAreaLeft" t="textAreaTop" r="textAreaRight" b="textAreaBottom"/>
              <a:pathLst>
                <a:path w="2774" h="3757">
                  <a:moveTo>
                    <a:pt x="2773" y="1"/>
                  </a:moveTo>
                  <a:lnTo>
                    <a:pt x="0" y="3023"/>
                  </a:lnTo>
                  <a:lnTo>
                    <a:pt x="2546" y="3757"/>
                  </a:lnTo>
                  <a:lnTo>
                    <a:pt x="2773"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51" name="Google Shape;225;p29"/>
            <p:cNvSpPr/>
            <p:nvPr/>
          </p:nvSpPr>
          <p:spPr>
            <a:xfrm>
              <a:off x="7694280" y="1073880"/>
              <a:ext cx="1298880" cy="1271520"/>
            </a:xfrm>
            <a:custGeom>
              <a:avLst/>
              <a:gdLst>
                <a:gd name="textAreaLeft" fmla="*/ 0 w 1298880"/>
                <a:gd name="textAreaRight" fmla="*/ 1299960 w 1298880"/>
                <a:gd name="textAreaTop" fmla="*/ 0 h 1271520"/>
                <a:gd name="textAreaBottom" fmla="*/ 1272600 h 1271520"/>
              </a:gdLst>
              <a:ahLst/>
              <a:rect l="textAreaLeft" t="textAreaTop" r="textAreaRight" b="textAreaBottom"/>
              <a:pathLst>
                <a:path w="3207" h="3358">
                  <a:moveTo>
                    <a:pt x="0" y="1"/>
                  </a:moveTo>
                  <a:lnTo>
                    <a:pt x="1696" y="3358"/>
                  </a:lnTo>
                  <a:lnTo>
                    <a:pt x="3207" y="2589"/>
                  </a:lnTo>
                  <a:lnTo>
                    <a:pt x="0"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52" name="Google Shape;226;p29"/>
            <p:cNvSpPr/>
            <p:nvPr/>
          </p:nvSpPr>
          <p:spPr>
            <a:xfrm>
              <a:off x="6570360" y="2049120"/>
              <a:ext cx="2422800" cy="601200"/>
            </a:xfrm>
            <a:custGeom>
              <a:avLst/>
              <a:gdLst>
                <a:gd name="textAreaLeft" fmla="*/ 0 w 2422800"/>
                <a:gd name="textAreaRight" fmla="*/ 2423880 w 2422800"/>
                <a:gd name="textAreaTop" fmla="*/ 0 h 601200"/>
                <a:gd name="textAreaBottom" fmla="*/ 602280 h 60120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53" name="Google Shape;227;p29"/>
            <p:cNvSpPr/>
            <p:nvPr/>
          </p:nvSpPr>
          <p:spPr>
            <a:xfrm>
              <a:off x="6655320" y="528840"/>
              <a:ext cx="2092320" cy="1229400"/>
            </a:xfrm>
            <a:custGeom>
              <a:avLst/>
              <a:gdLst>
                <a:gd name="textAreaLeft" fmla="*/ 0 w 2092320"/>
                <a:gd name="textAreaRight" fmla="*/ 2093400 w 2092320"/>
                <a:gd name="textAreaTop" fmla="*/ 0 h 1229400"/>
                <a:gd name="textAreaBottom" fmla="*/ 1230480 h 1229400"/>
              </a:gdLst>
              <a:ahLst/>
              <a:rect l="textAreaLeft" t="textAreaTop" r="textAreaRight" b="textAreaBottom"/>
              <a:pathLst>
                <a:path w="5165" h="3247">
                  <a:moveTo>
                    <a:pt x="2396" y="1"/>
                  </a:moveTo>
                  <a:lnTo>
                    <a:pt x="0" y="2611"/>
                  </a:lnTo>
                  <a:lnTo>
                    <a:pt x="2198" y="3246"/>
                  </a:lnTo>
                  <a:lnTo>
                    <a:pt x="3859" y="2903"/>
                  </a:lnTo>
                  <a:lnTo>
                    <a:pt x="5164" y="2242"/>
                  </a:lnTo>
                  <a:lnTo>
                    <a:pt x="2396" y="1"/>
                  </a:lnTo>
                  <a:close/>
                </a:path>
              </a:pathLst>
            </a:custGeom>
            <a:solidFill>
              <a:srgbClr val="68a93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54" name="Google Shape;228;p29"/>
            <p:cNvSpPr/>
            <p:nvPr/>
          </p:nvSpPr>
          <p:spPr>
            <a:xfrm>
              <a:off x="6655320" y="528840"/>
              <a:ext cx="970200" cy="1229400"/>
            </a:xfrm>
            <a:custGeom>
              <a:avLst/>
              <a:gdLst>
                <a:gd name="textAreaLeft" fmla="*/ 0 w 970200"/>
                <a:gd name="textAreaRight" fmla="*/ 971280 w 970200"/>
                <a:gd name="textAreaTop" fmla="*/ 0 h 1229400"/>
                <a:gd name="textAreaBottom" fmla="*/ 1230480 h 1229400"/>
              </a:gdLst>
              <a:ahLst/>
              <a:rect l="textAreaLeft" t="textAreaTop" r="textAreaRight" b="textAreaBottom"/>
              <a:pathLst>
                <a:path w="2396" h="3247">
                  <a:moveTo>
                    <a:pt x="2396" y="1"/>
                  </a:moveTo>
                  <a:lnTo>
                    <a:pt x="0" y="2611"/>
                  </a:lnTo>
                  <a:lnTo>
                    <a:pt x="2198" y="3246"/>
                  </a:lnTo>
                  <a:lnTo>
                    <a:pt x="2396"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55" name="Google Shape;229;p29"/>
            <p:cNvSpPr/>
            <p:nvPr/>
          </p:nvSpPr>
          <p:spPr>
            <a:xfrm>
              <a:off x="7625880" y="528840"/>
              <a:ext cx="1121760" cy="1099080"/>
            </a:xfrm>
            <a:custGeom>
              <a:avLst/>
              <a:gdLst>
                <a:gd name="textAreaLeft" fmla="*/ 0 w 1121760"/>
                <a:gd name="textAreaRight" fmla="*/ 1122840 w 1121760"/>
                <a:gd name="textAreaTop" fmla="*/ 0 h 1099080"/>
                <a:gd name="textAreaBottom" fmla="*/ 1100160 h 1099080"/>
              </a:gdLst>
              <a:ahLst/>
              <a:rect l="textAreaLeft" t="textAreaTop" r="textAreaRight" b="textAreaBottom"/>
              <a:pathLst>
                <a:path w="2770" h="2903">
                  <a:moveTo>
                    <a:pt x="1" y="1"/>
                  </a:moveTo>
                  <a:lnTo>
                    <a:pt x="1464" y="2903"/>
                  </a:lnTo>
                  <a:lnTo>
                    <a:pt x="2769" y="2242"/>
                  </a:lnTo>
                  <a:lnTo>
                    <a:pt x="1"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56" name="Google Shape;230;p29"/>
            <p:cNvSpPr/>
            <p:nvPr/>
          </p:nvSpPr>
          <p:spPr>
            <a:xfrm>
              <a:off x="6655320" y="1378440"/>
              <a:ext cx="2092320" cy="518040"/>
            </a:xfrm>
            <a:custGeom>
              <a:avLst/>
              <a:gdLst>
                <a:gd name="textAreaLeft" fmla="*/ 0 w 2092320"/>
                <a:gd name="textAreaRight" fmla="*/ 2093400 w 2092320"/>
                <a:gd name="textAreaTop" fmla="*/ 0 h 518040"/>
                <a:gd name="textAreaBottom" fmla="*/ 519120 h 518040"/>
              </a:gdLst>
              <a:ahLst/>
              <a:rect l="textAreaLeft" t="textAreaTop" r="textAreaRight" b="textAreaBottom"/>
              <a:pathLst>
                <a:path w="5165" h="1370">
                  <a:moveTo>
                    <a:pt x="5164" y="1"/>
                  </a:moveTo>
                  <a:lnTo>
                    <a:pt x="3859" y="662"/>
                  </a:lnTo>
                  <a:lnTo>
                    <a:pt x="2198" y="1005"/>
                  </a:lnTo>
                  <a:lnTo>
                    <a:pt x="0" y="370"/>
                  </a:lnTo>
                  <a:lnTo>
                    <a:pt x="889" y="1022"/>
                  </a:lnTo>
                  <a:lnTo>
                    <a:pt x="2396" y="1370"/>
                  </a:lnTo>
                  <a:lnTo>
                    <a:pt x="4057" y="1061"/>
                  </a:lnTo>
                  <a:lnTo>
                    <a:pt x="516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57" name="Google Shape;231;p29"/>
            <p:cNvSpPr/>
            <p:nvPr/>
          </p:nvSpPr>
          <p:spPr>
            <a:xfrm>
              <a:off x="6794280" y="28440"/>
              <a:ext cx="1712880" cy="1074600"/>
            </a:xfrm>
            <a:custGeom>
              <a:avLst/>
              <a:gdLst>
                <a:gd name="textAreaLeft" fmla="*/ 0 w 1712880"/>
                <a:gd name="textAreaRight" fmla="*/ 1713960 w 1712880"/>
                <a:gd name="textAreaTop" fmla="*/ 0 h 1074600"/>
                <a:gd name="textAreaBottom" fmla="*/ 1075680 h 1074600"/>
              </a:gdLst>
              <a:ahLst/>
              <a:rect l="textAreaLeft" t="textAreaTop" r="textAreaRight" b="textAreaBottom"/>
              <a:pathLst>
                <a:path w="4229" h="2838">
                  <a:moveTo>
                    <a:pt x="1980" y="1"/>
                  </a:moveTo>
                  <a:lnTo>
                    <a:pt x="1" y="2374"/>
                  </a:lnTo>
                  <a:lnTo>
                    <a:pt x="1804" y="2838"/>
                  </a:lnTo>
                  <a:lnTo>
                    <a:pt x="3259" y="2538"/>
                  </a:lnTo>
                  <a:lnTo>
                    <a:pt x="4229" y="2237"/>
                  </a:lnTo>
                  <a:lnTo>
                    <a:pt x="1980"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58" name="Google Shape;232;p29"/>
            <p:cNvSpPr/>
            <p:nvPr/>
          </p:nvSpPr>
          <p:spPr>
            <a:xfrm>
              <a:off x="6794280" y="880560"/>
              <a:ext cx="1712880" cy="370080"/>
            </a:xfrm>
            <a:custGeom>
              <a:avLst/>
              <a:gdLst>
                <a:gd name="textAreaLeft" fmla="*/ 0 w 1712880"/>
                <a:gd name="textAreaRight" fmla="*/ 1713960 w 1712880"/>
                <a:gd name="textAreaTop" fmla="*/ 0 h 370080"/>
                <a:gd name="textAreaBottom" fmla="*/ 371160 h 370080"/>
              </a:gdLst>
              <a:ahLst/>
              <a:rect l="textAreaLeft" t="textAreaTop" r="textAreaRight" b="textAreaBottom"/>
              <a:pathLst>
                <a:path w="4229" h="1039">
                  <a:moveTo>
                    <a:pt x="4229" y="0"/>
                  </a:moveTo>
                  <a:lnTo>
                    <a:pt x="3259" y="301"/>
                  </a:lnTo>
                  <a:lnTo>
                    <a:pt x="1804" y="601"/>
                  </a:lnTo>
                  <a:lnTo>
                    <a:pt x="932" y="494"/>
                  </a:lnTo>
                  <a:lnTo>
                    <a:pt x="1" y="137"/>
                  </a:lnTo>
                  <a:lnTo>
                    <a:pt x="662" y="738"/>
                  </a:lnTo>
                  <a:lnTo>
                    <a:pt x="1980" y="1039"/>
                  </a:lnTo>
                  <a:lnTo>
                    <a:pt x="3435" y="768"/>
                  </a:lnTo>
                  <a:lnTo>
                    <a:pt x="4229"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59" name="Google Shape;233;p29"/>
            <p:cNvSpPr/>
            <p:nvPr/>
          </p:nvSpPr>
          <p:spPr>
            <a:xfrm>
              <a:off x="6655320" y="1137600"/>
              <a:ext cx="897120" cy="605880"/>
            </a:xfrm>
            <a:custGeom>
              <a:avLst/>
              <a:gdLst>
                <a:gd name="textAreaLeft" fmla="*/ 0 w 897120"/>
                <a:gd name="textAreaRight" fmla="*/ 898200 w 897120"/>
                <a:gd name="textAreaTop" fmla="*/ 0 h 605880"/>
                <a:gd name="textAreaBottom" fmla="*/ 606960 h 605880"/>
              </a:gdLst>
              <a:ahLst/>
              <a:rect l="textAreaLeft" t="textAreaTop" r="textAreaRight" b="textAreaBottom"/>
              <a:pathLst>
                <a:path w="2216" h="1602">
                  <a:moveTo>
                    <a:pt x="936" y="0"/>
                  </a:moveTo>
                  <a:lnTo>
                    <a:pt x="0" y="970"/>
                  </a:lnTo>
                  <a:lnTo>
                    <a:pt x="2215" y="1601"/>
                  </a:lnTo>
                  <a:lnTo>
                    <a:pt x="936"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nvGrpSpPr>
            <p:cNvPr id="560" name="Google Shape;234;p29"/>
            <p:cNvGrpSpPr/>
            <p:nvPr/>
          </p:nvGrpSpPr>
          <p:grpSpPr>
            <a:xfrm>
              <a:off x="7596360" y="28440"/>
              <a:ext cx="918000" cy="960840"/>
              <a:chOff x="7596360" y="28440"/>
              <a:chExt cx="918000" cy="960840"/>
            </a:xfrm>
          </p:grpSpPr>
          <p:sp>
            <p:nvSpPr>
              <p:cNvPr id="561" name="Google Shape;235;p29"/>
              <p:cNvSpPr/>
              <p:nvPr/>
            </p:nvSpPr>
            <p:spPr>
              <a:xfrm>
                <a:off x="7596360" y="28440"/>
                <a:ext cx="910800" cy="960840"/>
              </a:xfrm>
              <a:custGeom>
                <a:avLst/>
                <a:gdLst>
                  <a:gd name="textAreaLeft" fmla="*/ 0 w 910800"/>
                  <a:gd name="textAreaRight" fmla="*/ 911880 w 910800"/>
                  <a:gd name="textAreaTop" fmla="*/ 0 h 960840"/>
                  <a:gd name="textAreaBottom" fmla="*/ 961920 h 960840"/>
                </a:gdLst>
                <a:ahLst/>
                <a:rect l="textAreaLeft" t="textAreaTop" r="textAreaRight" b="textAreaBottom"/>
                <a:pathLst>
                  <a:path w="2250" h="2538">
                    <a:moveTo>
                      <a:pt x="1" y="1"/>
                    </a:moveTo>
                    <a:lnTo>
                      <a:pt x="1280" y="2538"/>
                    </a:lnTo>
                    <a:lnTo>
                      <a:pt x="2250" y="2237"/>
                    </a:lnTo>
                    <a:lnTo>
                      <a:pt x="1"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62" name="Google Shape;236;p29"/>
              <p:cNvSpPr/>
              <p:nvPr/>
            </p:nvSpPr>
            <p:spPr>
              <a:xfrm>
                <a:off x="8115120" y="851760"/>
                <a:ext cx="399240" cy="135720"/>
              </a:xfrm>
              <a:custGeom>
                <a:avLst/>
                <a:gdLst>
                  <a:gd name="textAreaLeft" fmla="*/ 0 w 399240"/>
                  <a:gd name="textAreaRight" fmla="*/ 400320 w 399240"/>
                  <a:gd name="textAreaTop" fmla="*/ 0 h 135720"/>
                  <a:gd name="textAreaBottom" fmla="*/ 136800 h 135720"/>
                </a:gdLst>
                <a:ahLst/>
                <a:rect l="textAreaLeft" t="textAreaTop" r="textAreaRight" b="textAreaBottom"/>
                <a:pathLst>
                  <a:path w="13525" h="4500">
                    <a:moveTo>
                      <a:pt x="0" y="4500"/>
                    </a:moveTo>
                    <a:lnTo>
                      <a:pt x="13525" y="905"/>
                    </a:lnTo>
                    <a:lnTo>
                      <a:pt x="12382" y="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nvGrpSpPr>
            <p:cNvPr id="563" name="Google Shape;237;p29"/>
            <p:cNvGrpSpPr/>
            <p:nvPr/>
          </p:nvGrpSpPr>
          <p:grpSpPr>
            <a:xfrm>
              <a:off x="6794280" y="28440"/>
              <a:ext cx="804240" cy="1065600"/>
              <a:chOff x="6794280" y="28440"/>
              <a:chExt cx="804240" cy="1065600"/>
            </a:xfrm>
          </p:grpSpPr>
          <p:sp>
            <p:nvSpPr>
              <p:cNvPr id="564" name="Google Shape;238;p29"/>
              <p:cNvSpPr/>
              <p:nvPr/>
            </p:nvSpPr>
            <p:spPr>
              <a:xfrm>
                <a:off x="6797160" y="28440"/>
                <a:ext cx="801360" cy="1064520"/>
              </a:xfrm>
              <a:custGeom>
                <a:avLst/>
                <a:gdLst>
                  <a:gd name="textAreaLeft" fmla="*/ 0 w 801360"/>
                  <a:gd name="textAreaRight" fmla="*/ 802440 w 801360"/>
                  <a:gd name="textAreaTop" fmla="*/ 0 h 1064520"/>
                  <a:gd name="textAreaBottom" fmla="*/ 1065600 h 1064520"/>
                </a:gdLst>
                <a:ahLst/>
                <a:rect l="textAreaLeft" t="textAreaTop" r="textAreaRight" b="textAreaBottom"/>
                <a:pathLst>
                  <a:path w="1980" h="2838">
                    <a:moveTo>
                      <a:pt x="1980" y="1"/>
                    </a:moveTo>
                    <a:lnTo>
                      <a:pt x="1" y="2374"/>
                    </a:lnTo>
                    <a:lnTo>
                      <a:pt x="1804" y="2838"/>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65" name="Google Shape;239;p29"/>
              <p:cNvSpPr/>
              <p:nvPr/>
            </p:nvSpPr>
            <p:spPr>
              <a:xfrm>
                <a:off x="6795000" y="29880"/>
                <a:ext cx="801360" cy="1024200"/>
              </a:xfrm>
              <a:custGeom>
                <a:avLst/>
                <a:gdLst>
                  <a:gd name="textAreaLeft" fmla="*/ 0 w 801360"/>
                  <a:gd name="textAreaRight" fmla="*/ 802440 w 801360"/>
                  <a:gd name="textAreaTop" fmla="*/ 0 h 1024200"/>
                  <a:gd name="textAreaBottom" fmla="*/ 1025280 h 1024200"/>
                </a:gdLst>
                <a:ahLst/>
                <a:rect l="textAreaLeft" t="textAreaTop" r="textAreaRight" b="textAreaBottom"/>
                <a:pathLst>
                  <a:path w="1980" h="2705">
                    <a:moveTo>
                      <a:pt x="1980" y="1"/>
                    </a:moveTo>
                    <a:lnTo>
                      <a:pt x="1" y="2374"/>
                    </a:lnTo>
                    <a:lnTo>
                      <a:pt x="937" y="2705"/>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66" name="Google Shape;240;p29"/>
              <p:cNvSpPr/>
              <p:nvPr/>
            </p:nvSpPr>
            <p:spPr>
              <a:xfrm>
                <a:off x="6794280" y="914040"/>
                <a:ext cx="732600" cy="180000"/>
              </a:xfrm>
              <a:custGeom>
                <a:avLst/>
                <a:gdLst>
                  <a:gd name="textAreaLeft" fmla="*/ 0 w 732600"/>
                  <a:gd name="textAreaRight" fmla="*/ 733680 w 732600"/>
                  <a:gd name="textAreaTop" fmla="*/ 0 h 180000"/>
                  <a:gd name="textAreaBottom" fmla="*/ 181080 h 180000"/>
                </a:gdLst>
                <a:ahLst/>
                <a:rect l="textAreaLeft" t="textAreaTop" r="textAreaRight" b="textAreaBottom"/>
                <a:pathLst>
                  <a:path w="24789" h="5953">
                    <a:moveTo>
                      <a:pt x="24789" y="5953"/>
                    </a:moveTo>
                    <a:lnTo>
                      <a:pt x="12788" y="4691"/>
                    </a:lnTo>
                    <a:lnTo>
                      <a:pt x="0" y="524"/>
                    </a:lnTo>
                    <a:lnTo>
                      <a:pt x="286" y="0"/>
                    </a:lnTo>
                    <a:lnTo>
                      <a:pt x="13716" y="231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sp>
        <p:nvSpPr>
          <p:cNvPr id="567" name="PlaceHolder 2"/>
          <p:cNvSpPr>
            <a:spLocks noGrp="1"/>
          </p:cNvSpPr>
          <p:nvPr>
            <p:ph type="title"/>
          </p:nvPr>
        </p:nvSpPr>
        <p:spPr>
          <a:xfrm>
            <a:off x="2868840" y="2291400"/>
            <a:ext cx="3400200" cy="142344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US" sz="2400" spc="-1" strike="noStrike">
                <a:solidFill>
                  <a:srgbClr val="000000"/>
                </a:solidFill>
                <a:latin typeface="Fira Sans Extra Condensed Medium"/>
                <a:ea typeface="Fira Sans Extra Condensed Medium"/>
              </a:rPr>
              <a:t>Cross-border harmonized estimates based on existing NFIs</a:t>
            </a:r>
            <a:endParaRPr b="0" lang="en-US" sz="2400" spc="-1" strike="noStrike">
              <a:solidFill>
                <a:srgbClr val="000000"/>
              </a:solidFill>
              <a:latin typeface="Calibri"/>
            </a:endParaRPr>
          </a:p>
        </p:txBody>
      </p:sp>
      <p:grpSp>
        <p:nvGrpSpPr>
          <p:cNvPr id="568" name="Google Shape;242;p29"/>
          <p:cNvGrpSpPr/>
          <p:nvPr/>
        </p:nvGrpSpPr>
        <p:grpSpPr>
          <a:xfrm>
            <a:off x="506880" y="3549600"/>
            <a:ext cx="932760" cy="920880"/>
            <a:chOff x="506880" y="3549600"/>
            <a:chExt cx="932760" cy="920880"/>
          </a:xfrm>
        </p:grpSpPr>
        <p:sp>
          <p:nvSpPr>
            <p:cNvPr id="569" name="Google Shape;243;p29"/>
            <p:cNvSpPr/>
            <p:nvPr/>
          </p:nvSpPr>
          <p:spPr>
            <a:xfrm>
              <a:off x="506880" y="3549600"/>
              <a:ext cx="932760" cy="920880"/>
            </a:xfrm>
            <a:custGeom>
              <a:avLst/>
              <a:gdLst>
                <a:gd name="textAreaLeft" fmla="*/ 0 w 932760"/>
                <a:gd name="textAreaRight" fmla="*/ 933840 w 932760"/>
                <a:gd name="textAreaTop" fmla="*/ 0 h 920880"/>
                <a:gd name="textAreaBottom" fmla="*/ 921960 h 92088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70" name="Google Shape;244;p29"/>
            <p:cNvSpPr/>
            <p:nvPr/>
          </p:nvSpPr>
          <p:spPr>
            <a:xfrm>
              <a:off x="591840" y="3549600"/>
              <a:ext cx="398520" cy="331920"/>
            </a:xfrm>
            <a:custGeom>
              <a:avLst/>
              <a:gdLst>
                <a:gd name="textAreaLeft" fmla="*/ 0 w 398520"/>
                <a:gd name="textAreaRight" fmla="*/ 399600 w 398520"/>
                <a:gd name="textAreaTop" fmla="*/ 0 h 331920"/>
                <a:gd name="textAreaBottom" fmla="*/ 333000 h 331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71" name="Google Shape;245;p29"/>
            <p:cNvSpPr/>
            <p:nvPr/>
          </p:nvSpPr>
          <p:spPr>
            <a:xfrm>
              <a:off x="506880" y="3743640"/>
              <a:ext cx="483840" cy="345960"/>
            </a:xfrm>
            <a:custGeom>
              <a:avLst/>
              <a:gdLst>
                <a:gd name="textAreaLeft" fmla="*/ 0 w 483840"/>
                <a:gd name="textAreaRight" fmla="*/ 484920 w 483840"/>
                <a:gd name="textAreaTop" fmla="*/ 0 h 345960"/>
                <a:gd name="textAreaBottom" fmla="*/ 347040 h 34596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72" name="Google Shape;246;p29"/>
            <p:cNvSpPr/>
            <p:nvPr/>
          </p:nvSpPr>
          <p:spPr>
            <a:xfrm>
              <a:off x="506880" y="3882600"/>
              <a:ext cx="704160" cy="282960"/>
            </a:xfrm>
            <a:custGeom>
              <a:avLst/>
              <a:gdLst>
                <a:gd name="textAreaLeft" fmla="*/ 0 w 704160"/>
                <a:gd name="textAreaRight" fmla="*/ 705240 w 704160"/>
                <a:gd name="textAreaTop" fmla="*/ 0 h 282960"/>
                <a:gd name="textAreaBottom" fmla="*/ 284040 h 28296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73" name="Google Shape;247;p29"/>
            <p:cNvSpPr/>
            <p:nvPr/>
          </p:nvSpPr>
          <p:spPr>
            <a:xfrm>
              <a:off x="506880" y="4090320"/>
              <a:ext cx="704160" cy="296640"/>
            </a:xfrm>
            <a:custGeom>
              <a:avLst/>
              <a:gdLst>
                <a:gd name="textAreaLeft" fmla="*/ 0 w 704160"/>
                <a:gd name="textAreaRight" fmla="*/ 705240 w 704160"/>
                <a:gd name="textAreaTop" fmla="*/ 0 h 296640"/>
                <a:gd name="textAreaBottom" fmla="*/ 297720 h 29664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574" name="Google Shape;248;p29"/>
          <p:cNvGrpSpPr/>
          <p:nvPr/>
        </p:nvGrpSpPr>
        <p:grpSpPr>
          <a:xfrm>
            <a:off x="1428840" y="3670200"/>
            <a:ext cx="806040" cy="795600"/>
            <a:chOff x="1428840" y="3670200"/>
            <a:chExt cx="806040" cy="795600"/>
          </a:xfrm>
        </p:grpSpPr>
        <p:sp>
          <p:nvSpPr>
            <p:cNvPr id="575" name="Google Shape;249;p29"/>
            <p:cNvSpPr/>
            <p:nvPr/>
          </p:nvSpPr>
          <p:spPr>
            <a:xfrm>
              <a:off x="1428840" y="3670200"/>
              <a:ext cx="806040" cy="795600"/>
            </a:xfrm>
            <a:custGeom>
              <a:avLst/>
              <a:gdLst>
                <a:gd name="textAreaLeft" fmla="*/ 0 w 806040"/>
                <a:gd name="textAreaRight" fmla="*/ 807120 w 806040"/>
                <a:gd name="textAreaTop" fmla="*/ 0 h 795600"/>
                <a:gd name="textAreaBottom" fmla="*/ 796680 h 79560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76" name="Google Shape;250;p29"/>
            <p:cNvSpPr/>
            <p:nvPr/>
          </p:nvSpPr>
          <p:spPr>
            <a:xfrm>
              <a:off x="1502280" y="3670200"/>
              <a:ext cx="344160" cy="286920"/>
            </a:xfrm>
            <a:custGeom>
              <a:avLst/>
              <a:gdLst>
                <a:gd name="textAreaLeft" fmla="*/ 0 w 344160"/>
                <a:gd name="textAreaRight" fmla="*/ 345240 w 344160"/>
                <a:gd name="textAreaTop" fmla="*/ 0 h 286920"/>
                <a:gd name="textAreaBottom" fmla="*/ 288000 h 286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77" name="Google Shape;251;p29"/>
            <p:cNvSpPr/>
            <p:nvPr/>
          </p:nvSpPr>
          <p:spPr>
            <a:xfrm>
              <a:off x="1428840" y="3837960"/>
              <a:ext cx="417960" cy="298800"/>
            </a:xfrm>
            <a:custGeom>
              <a:avLst/>
              <a:gdLst>
                <a:gd name="textAreaLeft" fmla="*/ 0 w 417960"/>
                <a:gd name="textAreaRight" fmla="*/ 419040 w 417960"/>
                <a:gd name="textAreaTop" fmla="*/ 0 h 298800"/>
                <a:gd name="textAreaBottom" fmla="*/ 299880 h 29880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78" name="Google Shape;252;p29"/>
            <p:cNvSpPr/>
            <p:nvPr/>
          </p:nvSpPr>
          <p:spPr>
            <a:xfrm>
              <a:off x="1428840" y="3957840"/>
              <a:ext cx="608400" cy="244440"/>
            </a:xfrm>
            <a:custGeom>
              <a:avLst/>
              <a:gdLst>
                <a:gd name="textAreaLeft" fmla="*/ 0 w 608400"/>
                <a:gd name="textAreaRight" fmla="*/ 609480 w 608400"/>
                <a:gd name="textAreaTop" fmla="*/ 0 h 244440"/>
                <a:gd name="textAreaBottom" fmla="*/ 245520 h 2444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79" name="Google Shape;253;p29"/>
            <p:cNvSpPr/>
            <p:nvPr/>
          </p:nvSpPr>
          <p:spPr>
            <a:xfrm>
              <a:off x="1428840" y="4137840"/>
              <a:ext cx="608400" cy="255960"/>
            </a:xfrm>
            <a:custGeom>
              <a:avLst/>
              <a:gdLst>
                <a:gd name="textAreaLeft" fmla="*/ 0 w 608400"/>
                <a:gd name="textAreaRight" fmla="*/ 609480 w 608400"/>
                <a:gd name="textAreaTop" fmla="*/ 0 h 255960"/>
                <a:gd name="textAreaBottom" fmla="*/ 257040 h 2559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580" name="Google Shape;254;p29"/>
          <p:cNvGrpSpPr/>
          <p:nvPr/>
        </p:nvGrpSpPr>
        <p:grpSpPr>
          <a:xfrm>
            <a:off x="1926720" y="3929760"/>
            <a:ext cx="545760" cy="538920"/>
            <a:chOff x="1926720" y="3929760"/>
            <a:chExt cx="545760" cy="538920"/>
          </a:xfrm>
        </p:grpSpPr>
        <p:sp>
          <p:nvSpPr>
            <p:cNvPr id="581" name="Google Shape;255;p29"/>
            <p:cNvSpPr/>
            <p:nvPr/>
          </p:nvSpPr>
          <p:spPr>
            <a:xfrm>
              <a:off x="1926720" y="3929760"/>
              <a:ext cx="545760" cy="538920"/>
            </a:xfrm>
            <a:custGeom>
              <a:avLst/>
              <a:gdLst>
                <a:gd name="textAreaLeft" fmla="*/ 0 w 545760"/>
                <a:gd name="textAreaRight" fmla="*/ 546840 w 545760"/>
                <a:gd name="textAreaTop" fmla="*/ 0 h 538920"/>
                <a:gd name="textAreaBottom" fmla="*/ 540000 h 53892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82" name="Google Shape;256;p29"/>
            <p:cNvSpPr/>
            <p:nvPr/>
          </p:nvSpPr>
          <p:spPr>
            <a:xfrm>
              <a:off x="1976400" y="3929760"/>
              <a:ext cx="232920" cy="194040"/>
            </a:xfrm>
            <a:custGeom>
              <a:avLst/>
              <a:gdLst>
                <a:gd name="textAreaLeft" fmla="*/ 0 w 232920"/>
                <a:gd name="textAreaRight" fmla="*/ 234000 w 232920"/>
                <a:gd name="textAreaTop" fmla="*/ 0 h 194040"/>
                <a:gd name="textAreaBottom" fmla="*/ 195120 h 19404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83" name="Google Shape;257;p29"/>
            <p:cNvSpPr/>
            <p:nvPr/>
          </p:nvSpPr>
          <p:spPr>
            <a:xfrm>
              <a:off x="1926720" y="4043160"/>
              <a:ext cx="282960" cy="202320"/>
            </a:xfrm>
            <a:custGeom>
              <a:avLst/>
              <a:gdLst>
                <a:gd name="textAreaLeft" fmla="*/ 0 w 282960"/>
                <a:gd name="textAreaRight" fmla="*/ 284040 w 282960"/>
                <a:gd name="textAreaTop" fmla="*/ 0 h 202320"/>
                <a:gd name="textAreaBottom" fmla="*/ 203400 h 20232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84" name="Google Shape;258;p29"/>
            <p:cNvSpPr/>
            <p:nvPr/>
          </p:nvSpPr>
          <p:spPr>
            <a:xfrm>
              <a:off x="1926720" y="4124520"/>
              <a:ext cx="412200" cy="165240"/>
            </a:xfrm>
            <a:custGeom>
              <a:avLst/>
              <a:gdLst>
                <a:gd name="textAreaLeft" fmla="*/ 0 w 412200"/>
                <a:gd name="textAreaRight" fmla="*/ 413280 w 412200"/>
                <a:gd name="textAreaTop" fmla="*/ 0 h 165240"/>
                <a:gd name="textAreaBottom" fmla="*/ 166320 h 1652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83160" bIns="831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85" name="Google Shape;259;p29"/>
            <p:cNvSpPr/>
            <p:nvPr/>
          </p:nvSpPr>
          <p:spPr>
            <a:xfrm>
              <a:off x="1926720" y="4246200"/>
              <a:ext cx="412200" cy="173160"/>
            </a:xfrm>
            <a:custGeom>
              <a:avLst/>
              <a:gdLst>
                <a:gd name="textAreaLeft" fmla="*/ 0 w 412200"/>
                <a:gd name="textAreaRight" fmla="*/ 413280 w 412200"/>
                <a:gd name="textAreaTop" fmla="*/ 0 h 173160"/>
                <a:gd name="textAreaBottom" fmla="*/ 174240 h 1731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87120" bIns="8712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586" name="Google Shape;260;p29"/>
          <p:cNvGrpSpPr/>
          <p:nvPr/>
        </p:nvGrpSpPr>
        <p:grpSpPr>
          <a:xfrm>
            <a:off x="7709400" y="3549600"/>
            <a:ext cx="933120" cy="920880"/>
            <a:chOff x="7709400" y="3549600"/>
            <a:chExt cx="933120" cy="920880"/>
          </a:xfrm>
        </p:grpSpPr>
        <p:sp>
          <p:nvSpPr>
            <p:cNvPr id="587" name="Google Shape;261;p29"/>
            <p:cNvSpPr/>
            <p:nvPr/>
          </p:nvSpPr>
          <p:spPr>
            <a:xfrm flipH="1">
              <a:off x="7709040" y="3549600"/>
              <a:ext cx="932760" cy="920880"/>
            </a:xfrm>
            <a:custGeom>
              <a:avLst/>
              <a:gdLst>
                <a:gd name="textAreaLeft" fmla="*/ -720 w 932760"/>
                <a:gd name="textAreaRight" fmla="*/ 933120 w 932760"/>
                <a:gd name="textAreaTop" fmla="*/ 0 h 920880"/>
                <a:gd name="textAreaBottom" fmla="*/ 921960 h 92088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88" name="Google Shape;262;p29"/>
            <p:cNvSpPr/>
            <p:nvPr/>
          </p:nvSpPr>
          <p:spPr>
            <a:xfrm flipH="1">
              <a:off x="8157960" y="3549600"/>
              <a:ext cx="398520" cy="331920"/>
            </a:xfrm>
            <a:custGeom>
              <a:avLst/>
              <a:gdLst>
                <a:gd name="textAreaLeft" fmla="*/ -720 w 398520"/>
                <a:gd name="textAreaRight" fmla="*/ 398880 w 398520"/>
                <a:gd name="textAreaTop" fmla="*/ 0 h 331920"/>
                <a:gd name="textAreaBottom" fmla="*/ 333000 h 331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89" name="Google Shape;263;p29"/>
            <p:cNvSpPr/>
            <p:nvPr/>
          </p:nvSpPr>
          <p:spPr>
            <a:xfrm flipH="1">
              <a:off x="8158680" y="3743640"/>
              <a:ext cx="483840" cy="345960"/>
            </a:xfrm>
            <a:custGeom>
              <a:avLst/>
              <a:gdLst>
                <a:gd name="textAreaLeft" fmla="*/ 720 w 483840"/>
                <a:gd name="textAreaRight" fmla="*/ 485640 w 483840"/>
                <a:gd name="textAreaTop" fmla="*/ 0 h 345960"/>
                <a:gd name="textAreaBottom" fmla="*/ 347040 h 34596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90" name="Google Shape;264;p29"/>
            <p:cNvSpPr/>
            <p:nvPr/>
          </p:nvSpPr>
          <p:spPr>
            <a:xfrm flipH="1">
              <a:off x="7938360" y="3882600"/>
              <a:ext cx="704160" cy="282960"/>
            </a:xfrm>
            <a:custGeom>
              <a:avLst/>
              <a:gdLst>
                <a:gd name="textAreaLeft" fmla="*/ 720 w 704160"/>
                <a:gd name="textAreaRight" fmla="*/ 705960 w 704160"/>
                <a:gd name="textAreaTop" fmla="*/ 0 h 282960"/>
                <a:gd name="textAreaBottom" fmla="*/ 284040 h 28296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91" name="Google Shape;265;p29"/>
            <p:cNvSpPr/>
            <p:nvPr/>
          </p:nvSpPr>
          <p:spPr>
            <a:xfrm flipH="1">
              <a:off x="7938360" y="4090320"/>
              <a:ext cx="704160" cy="296640"/>
            </a:xfrm>
            <a:custGeom>
              <a:avLst/>
              <a:gdLst>
                <a:gd name="textAreaLeft" fmla="*/ 720 w 704160"/>
                <a:gd name="textAreaRight" fmla="*/ 705960 w 704160"/>
                <a:gd name="textAreaTop" fmla="*/ 0 h 296640"/>
                <a:gd name="textAreaBottom" fmla="*/ 297720 h 29664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592" name="Google Shape;266;p29"/>
          <p:cNvGrpSpPr/>
          <p:nvPr/>
        </p:nvGrpSpPr>
        <p:grpSpPr>
          <a:xfrm>
            <a:off x="6914160" y="3670200"/>
            <a:ext cx="806040" cy="795600"/>
            <a:chOff x="6914160" y="3670200"/>
            <a:chExt cx="806040" cy="795600"/>
          </a:xfrm>
        </p:grpSpPr>
        <p:sp>
          <p:nvSpPr>
            <p:cNvPr id="593" name="Google Shape;267;p29"/>
            <p:cNvSpPr/>
            <p:nvPr/>
          </p:nvSpPr>
          <p:spPr>
            <a:xfrm flipH="1">
              <a:off x="6913800" y="3670200"/>
              <a:ext cx="806040" cy="795600"/>
            </a:xfrm>
            <a:custGeom>
              <a:avLst/>
              <a:gdLst>
                <a:gd name="textAreaLeft" fmla="*/ -720 w 806040"/>
                <a:gd name="textAreaRight" fmla="*/ 806400 w 806040"/>
                <a:gd name="textAreaTop" fmla="*/ 0 h 795600"/>
                <a:gd name="textAreaBottom" fmla="*/ 796680 h 79560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94" name="Google Shape;268;p29"/>
            <p:cNvSpPr/>
            <p:nvPr/>
          </p:nvSpPr>
          <p:spPr>
            <a:xfrm flipH="1">
              <a:off x="7302600" y="3670200"/>
              <a:ext cx="344160" cy="286920"/>
            </a:xfrm>
            <a:custGeom>
              <a:avLst/>
              <a:gdLst>
                <a:gd name="textAreaLeft" fmla="*/ 720 w 344160"/>
                <a:gd name="textAreaRight" fmla="*/ 345960 w 344160"/>
                <a:gd name="textAreaTop" fmla="*/ 0 h 286920"/>
                <a:gd name="textAreaBottom" fmla="*/ 288000 h 286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95" name="Google Shape;269;p29"/>
            <p:cNvSpPr/>
            <p:nvPr/>
          </p:nvSpPr>
          <p:spPr>
            <a:xfrm flipH="1">
              <a:off x="7301880" y="3837960"/>
              <a:ext cx="417960" cy="298800"/>
            </a:xfrm>
            <a:custGeom>
              <a:avLst/>
              <a:gdLst>
                <a:gd name="textAreaLeft" fmla="*/ -720 w 417960"/>
                <a:gd name="textAreaRight" fmla="*/ 418320 w 417960"/>
                <a:gd name="textAreaTop" fmla="*/ 0 h 298800"/>
                <a:gd name="textAreaBottom" fmla="*/ 299880 h 29880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96" name="Google Shape;270;p29"/>
            <p:cNvSpPr/>
            <p:nvPr/>
          </p:nvSpPr>
          <p:spPr>
            <a:xfrm flipH="1">
              <a:off x="7111800" y="3957840"/>
              <a:ext cx="608400" cy="244440"/>
            </a:xfrm>
            <a:custGeom>
              <a:avLst/>
              <a:gdLst>
                <a:gd name="textAreaLeft" fmla="*/ 720 w 608400"/>
                <a:gd name="textAreaRight" fmla="*/ 610200 w 608400"/>
                <a:gd name="textAreaTop" fmla="*/ 0 h 244440"/>
                <a:gd name="textAreaBottom" fmla="*/ 245520 h 2444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597" name="Google Shape;271;p29"/>
            <p:cNvSpPr/>
            <p:nvPr/>
          </p:nvSpPr>
          <p:spPr>
            <a:xfrm flipH="1">
              <a:off x="7111800" y="4137840"/>
              <a:ext cx="608400" cy="255960"/>
            </a:xfrm>
            <a:custGeom>
              <a:avLst/>
              <a:gdLst>
                <a:gd name="textAreaLeft" fmla="*/ 720 w 608400"/>
                <a:gd name="textAreaRight" fmla="*/ 610200 w 608400"/>
                <a:gd name="textAreaTop" fmla="*/ 0 h 255960"/>
                <a:gd name="textAreaBottom" fmla="*/ 257040 h 2559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598" name="Google Shape;272;p29"/>
          <p:cNvGrpSpPr/>
          <p:nvPr/>
        </p:nvGrpSpPr>
        <p:grpSpPr>
          <a:xfrm>
            <a:off x="6676920" y="3929760"/>
            <a:ext cx="545760" cy="538920"/>
            <a:chOff x="6676920" y="3929760"/>
            <a:chExt cx="545760" cy="538920"/>
          </a:xfrm>
        </p:grpSpPr>
        <p:sp>
          <p:nvSpPr>
            <p:cNvPr id="599" name="Google Shape;273;p29"/>
            <p:cNvSpPr/>
            <p:nvPr/>
          </p:nvSpPr>
          <p:spPr>
            <a:xfrm flipH="1">
              <a:off x="6676920" y="3929760"/>
              <a:ext cx="545760" cy="538920"/>
            </a:xfrm>
            <a:custGeom>
              <a:avLst/>
              <a:gdLst>
                <a:gd name="textAreaLeft" fmla="*/ 720 w 545760"/>
                <a:gd name="textAreaRight" fmla="*/ 547560 w 545760"/>
                <a:gd name="textAreaTop" fmla="*/ 0 h 538920"/>
                <a:gd name="textAreaBottom" fmla="*/ 540000 h 53892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00" name="Google Shape;274;p29"/>
            <p:cNvSpPr/>
            <p:nvPr/>
          </p:nvSpPr>
          <p:spPr>
            <a:xfrm flipH="1">
              <a:off x="6939000" y="3929760"/>
              <a:ext cx="232920" cy="194040"/>
            </a:xfrm>
            <a:custGeom>
              <a:avLst/>
              <a:gdLst>
                <a:gd name="textAreaLeft" fmla="*/ -720 w 232920"/>
                <a:gd name="textAreaRight" fmla="*/ 233280 w 232920"/>
                <a:gd name="textAreaTop" fmla="*/ 0 h 194040"/>
                <a:gd name="textAreaBottom" fmla="*/ 195120 h 19404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01" name="Google Shape;275;p29"/>
            <p:cNvSpPr/>
            <p:nvPr/>
          </p:nvSpPr>
          <p:spPr>
            <a:xfrm flipH="1">
              <a:off x="6939720" y="4043160"/>
              <a:ext cx="282960" cy="202320"/>
            </a:xfrm>
            <a:custGeom>
              <a:avLst/>
              <a:gdLst>
                <a:gd name="textAreaLeft" fmla="*/ 720 w 282960"/>
                <a:gd name="textAreaRight" fmla="*/ 284760 w 282960"/>
                <a:gd name="textAreaTop" fmla="*/ 0 h 202320"/>
                <a:gd name="textAreaBottom" fmla="*/ 203400 h 20232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02" name="Google Shape;276;p29"/>
            <p:cNvSpPr/>
            <p:nvPr/>
          </p:nvSpPr>
          <p:spPr>
            <a:xfrm flipH="1">
              <a:off x="6809760" y="4124520"/>
              <a:ext cx="412200" cy="165240"/>
            </a:xfrm>
            <a:custGeom>
              <a:avLst/>
              <a:gdLst>
                <a:gd name="textAreaLeft" fmla="*/ -720 w 412200"/>
                <a:gd name="textAreaRight" fmla="*/ 412560 w 412200"/>
                <a:gd name="textAreaTop" fmla="*/ 0 h 165240"/>
                <a:gd name="textAreaBottom" fmla="*/ 166320 h 1652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83160" bIns="831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03" name="Google Shape;277;p29"/>
            <p:cNvSpPr/>
            <p:nvPr/>
          </p:nvSpPr>
          <p:spPr>
            <a:xfrm flipH="1">
              <a:off x="6809760" y="4246200"/>
              <a:ext cx="412200" cy="173160"/>
            </a:xfrm>
            <a:custGeom>
              <a:avLst/>
              <a:gdLst>
                <a:gd name="textAreaLeft" fmla="*/ -720 w 412200"/>
                <a:gd name="textAreaRight" fmla="*/ 412560 w 412200"/>
                <a:gd name="textAreaTop" fmla="*/ 0 h 173160"/>
                <a:gd name="textAreaBottom" fmla="*/ 174240 h 1731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87120" bIns="87120" anchor="ctr">
              <a:noAutofit/>
            </a:bodyPr>
            <a:p>
              <a:pPr>
                <a:lnSpc>
                  <a:spcPct val="100000"/>
                </a:lnSpc>
                <a:tabLst>
                  <a:tab algn="l" pos="0"/>
                </a:tabLst>
              </a:pPr>
              <a:endParaRPr b="0" lang="en-US" sz="1400" spc="-1" strike="noStrike">
                <a:solidFill>
                  <a:srgbClr val="000000"/>
                </a:solidFill>
                <a:latin typeface="Arial"/>
                <a:ea typeface="Arial"/>
              </a:endParaRPr>
            </a:p>
          </p:txBody>
        </p:sp>
      </p:gr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4" name="PlaceHolder 1"/>
          <p:cNvSpPr>
            <a:spLocks noGrp="1"/>
          </p:cNvSpPr>
          <p:nvPr>
            <p:ph type="title"/>
          </p:nvPr>
        </p:nvSpPr>
        <p:spPr>
          <a:xfrm>
            <a:off x="86040" y="25560"/>
            <a:ext cx="8849880" cy="83376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Calibri"/>
                <a:ea typeface="Calibri"/>
              </a:rPr>
              <a:t>Estimates</a:t>
            </a:r>
            <a:br>
              <a:rPr sz="2800"/>
            </a:br>
            <a:r>
              <a:rPr b="0" lang="en-GB" sz="2800" spc="-1" strike="noStrike">
                <a:solidFill>
                  <a:srgbClr val="000000"/>
                </a:solidFill>
                <a:latin typeface="Calibri"/>
                <a:ea typeface="Calibri"/>
              </a:rPr>
              <a:t>nFIESTA = </a:t>
            </a:r>
            <a:r>
              <a:rPr b="0" lang="en-GB" sz="2400" spc="-1" strike="noStrike">
                <a:solidFill>
                  <a:srgbClr val="000000"/>
                </a:solidFill>
                <a:latin typeface="Calibri"/>
                <a:ea typeface="Calibri"/>
              </a:rPr>
              <a:t>new Forest Inventory, Estimation and Analysis framework</a:t>
            </a:r>
            <a:endParaRPr b="0" lang="en-US" sz="2400" spc="-1" strike="noStrike">
              <a:solidFill>
                <a:srgbClr val="000000"/>
              </a:solidFill>
              <a:latin typeface="Calibri"/>
            </a:endParaRPr>
          </a:p>
        </p:txBody>
      </p:sp>
      <p:sp>
        <p:nvSpPr>
          <p:cNvPr id="605" name="PlaceHolder 2"/>
          <p:cNvSpPr>
            <a:spLocks noGrp="1"/>
          </p:cNvSpPr>
          <p:nvPr>
            <p:ph type="sldNum" idx="16"/>
          </p:nvPr>
        </p:nvSpPr>
        <p:spPr>
          <a:xfrm>
            <a:off x="0" y="0"/>
            <a:ext cx="0" cy="0"/>
          </a:xfrm>
          <a:prstGeom prst="rect">
            <a:avLst/>
          </a:prstGeom>
          <a:noFill/>
          <a:ln w="0">
            <a:noFill/>
          </a:ln>
        </p:spPr>
        <p:txBody>
          <a:bodyPr lIns="90000" rIns="90000" tIns="-45000" bIns="-45000" anchor="t">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606" name="Google Shape;559;p34" descr="A close up of a logo&#10;&#10;Description automatically generated"/>
          <p:cNvPicPr/>
          <p:nvPr/>
        </p:nvPicPr>
        <p:blipFill>
          <a:blip r:embed="rId1"/>
          <a:stretch/>
        </p:blipFill>
        <p:spPr>
          <a:xfrm>
            <a:off x="292680" y="4693680"/>
            <a:ext cx="1725120" cy="430200"/>
          </a:xfrm>
          <a:prstGeom prst="rect">
            <a:avLst/>
          </a:prstGeom>
          <a:noFill/>
          <a:ln w="0">
            <a:noFill/>
          </a:ln>
        </p:spPr>
      </p:pic>
      <p:pic>
        <p:nvPicPr>
          <p:cNvPr id="607" name="Google Shape;560;p34" descr="Blue text on a black background&#10;&#10;Description automatically generated"/>
          <p:cNvPicPr/>
          <p:nvPr/>
        </p:nvPicPr>
        <p:blipFill>
          <a:blip r:embed="rId2"/>
          <a:stretch/>
        </p:blipFill>
        <p:spPr>
          <a:xfrm>
            <a:off x="2073960" y="4691160"/>
            <a:ext cx="1740960" cy="386640"/>
          </a:xfrm>
          <a:prstGeom prst="rect">
            <a:avLst/>
          </a:prstGeom>
          <a:noFill/>
          <a:ln w="0">
            <a:noFill/>
          </a:ln>
        </p:spPr>
      </p:pic>
      <p:sp>
        <p:nvSpPr>
          <p:cNvPr id="608" name="Google Shape;561;p34"/>
          <p:cNvSpPr/>
          <p:nvPr/>
        </p:nvSpPr>
        <p:spPr>
          <a:xfrm>
            <a:off x="3871080" y="4687200"/>
            <a:ext cx="526860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609" name="TextBox 3"/>
          <p:cNvSpPr/>
          <p:nvPr/>
        </p:nvSpPr>
        <p:spPr>
          <a:xfrm>
            <a:off x="132120" y="1088640"/>
            <a:ext cx="4075200" cy="3208320"/>
          </a:xfrm>
          <a:prstGeom prst="rect">
            <a:avLst/>
          </a:prstGeom>
          <a:noFill/>
          <a:ln w="0">
            <a:noFill/>
          </a:ln>
        </p:spPr>
        <p:style>
          <a:lnRef idx="0"/>
          <a:fillRef idx="0"/>
          <a:effectRef idx="0"/>
          <a:fontRef idx="minor"/>
        </p:style>
        <p:txBody>
          <a:bodyPr lIns="90000" rIns="90000" tIns="45000" bIns="45000" anchor="t">
            <a:spAutoFit/>
          </a:bodyPr>
          <a:p>
            <a:pPr marL="285840" indent="-285840">
              <a:lnSpc>
                <a:spcPct val="100000"/>
              </a:lnSpc>
              <a:spcAft>
                <a:spcPts val="901"/>
              </a:spcAft>
              <a:buClr>
                <a:srgbClr val="000000"/>
              </a:buClr>
              <a:buFont typeface="Arial"/>
              <a:buChar char="•"/>
            </a:pPr>
            <a:r>
              <a:rPr b="0" lang="en-GB" sz="1400" spc="-1" strike="noStrike">
                <a:solidFill>
                  <a:srgbClr val="000000"/>
                </a:solidFill>
                <a:latin typeface="Arial"/>
                <a:ea typeface="Arial"/>
              </a:rPr>
              <a:t>Developed by Radim Adolt et al. at Czech Forestry Institute (NLI) in DIABOLO, PathFinder and Monifun EU projects </a:t>
            </a:r>
            <a:r>
              <a:rPr b="0" lang="en-GB" sz="1400" spc="-1" strike="noStrike">
                <a:solidFill>
                  <a:schemeClr val="dk1"/>
                </a:solidFill>
                <a:latin typeface="Arial"/>
                <a:ea typeface="Arial"/>
              </a:rPr>
              <a:t>(</a:t>
            </a:r>
            <a:r>
              <a:rPr b="0" lang="en-GB" sz="1400" spc="-1" strike="noStrike" u="sng">
                <a:solidFill>
                  <a:srgbClr val="595959"/>
                </a:solidFill>
                <a:uFillTx/>
                <a:latin typeface="Arial"/>
                <a:ea typeface="Arial"/>
                <a:hlinkClick r:id="rId3"/>
              </a:rPr>
              <a:t>nFIESTA</a:t>
            </a:r>
            <a:r>
              <a:rPr b="0" lang="en-GB" sz="1400" spc="-1" strike="noStrike" u="sng">
                <a:solidFill>
                  <a:srgbClr val="595959"/>
                </a:solidFill>
                <a:uFillTx/>
                <a:latin typeface="Arial"/>
                <a:ea typeface="Arial"/>
                <a:hlinkClick r:id="rId4"/>
              </a:rPr>
              <a:t> · GitLab</a:t>
            </a:r>
            <a:r>
              <a:rPr b="0" lang="en-GB" sz="1400" spc="-1" strike="noStrike">
                <a:solidFill>
                  <a:schemeClr val="dk1"/>
                </a:solidFill>
                <a:latin typeface="Arial"/>
                <a:ea typeface="Arial"/>
              </a:rPr>
              <a:t>).</a:t>
            </a:r>
            <a:endParaRPr b="0" lang="en-US" sz="1400" spc="-1" strike="noStrike">
              <a:solidFill>
                <a:srgbClr val="000000"/>
              </a:solidFill>
              <a:latin typeface="Calibri"/>
            </a:endParaRPr>
          </a:p>
          <a:p>
            <a:pPr marL="285840" indent="-285840">
              <a:lnSpc>
                <a:spcPct val="100000"/>
              </a:lnSpc>
              <a:spcAft>
                <a:spcPts val="901"/>
              </a:spcAft>
              <a:buClr>
                <a:srgbClr val="000000"/>
              </a:buClr>
              <a:buFont typeface="Arial"/>
              <a:buChar char="•"/>
            </a:pPr>
            <a:r>
              <a:rPr b="0" lang="en-GB" sz="1400" spc="-1" strike="noStrike">
                <a:solidFill>
                  <a:srgbClr val="000000"/>
                </a:solidFill>
                <a:latin typeface="Arial"/>
                <a:ea typeface="Arial"/>
              </a:rPr>
              <a:t>Implements NFI best practices of producing forest related information for strategic planning and policy formulation.</a:t>
            </a:r>
            <a:endParaRPr b="0" lang="en-US" sz="1400" spc="-1" strike="noStrike">
              <a:solidFill>
                <a:srgbClr val="000000"/>
              </a:solidFill>
              <a:latin typeface="Calibri"/>
            </a:endParaRPr>
          </a:p>
          <a:p>
            <a:pPr marL="285840" indent="-285840">
              <a:lnSpc>
                <a:spcPct val="100000"/>
              </a:lnSpc>
              <a:spcAft>
                <a:spcPts val="901"/>
              </a:spcAft>
              <a:buClr>
                <a:srgbClr val="000000"/>
              </a:buClr>
              <a:buFont typeface="Arial"/>
              <a:buChar char="•"/>
            </a:pPr>
            <a:r>
              <a:rPr b="0" lang="en-GB" sz="1400" spc="-1" strike="noStrike">
                <a:solidFill>
                  <a:srgbClr val="000000"/>
                </a:solidFill>
                <a:latin typeface="Arial"/>
                <a:ea typeface="Arial"/>
              </a:rPr>
              <a:t>Statistically-sound estimates for </a:t>
            </a:r>
            <a:r>
              <a:rPr b="1" lang="en-GB" sz="1400" spc="-1" strike="noStrike">
                <a:solidFill>
                  <a:srgbClr val="000000"/>
                </a:solidFill>
                <a:latin typeface="Arial"/>
                <a:ea typeface="Arial"/>
              </a:rPr>
              <a:t>probability samples</a:t>
            </a:r>
            <a:r>
              <a:rPr b="0" lang="en-GB" sz="1400" spc="-1" strike="noStrike">
                <a:solidFill>
                  <a:srgbClr val="000000"/>
                </a:solidFill>
                <a:latin typeface="Arial"/>
                <a:ea typeface="Arial"/>
              </a:rPr>
              <a:t>, typically NFI data, </a:t>
            </a:r>
            <a:r>
              <a:rPr b="1" lang="en-GB" sz="1400" spc="-1" strike="noStrike">
                <a:solidFill>
                  <a:srgbClr val="000000"/>
                </a:solidFill>
                <a:latin typeface="Arial"/>
                <a:ea typeface="Arial"/>
              </a:rPr>
              <a:t>which may come from two or more countries using a different sampling designs.</a:t>
            </a:r>
            <a:endParaRPr b="0" lang="en-US" sz="1400" spc="-1" strike="noStrike">
              <a:solidFill>
                <a:srgbClr val="000000"/>
              </a:solidFill>
              <a:latin typeface="Calibri"/>
            </a:endParaRPr>
          </a:p>
          <a:p>
            <a:pPr marL="285840" indent="-285840">
              <a:lnSpc>
                <a:spcPct val="100000"/>
              </a:lnSpc>
              <a:spcAft>
                <a:spcPts val="901"/>
              </a:spcAft>
              <a:buClr>
                <a:srgbClr val="000000"/>
              </a:buClr>
              <a:buFont typeface="Arial"/>
              <a:buChar char="•"/>
            </a:pPr>
            <a:r>
              <a:rPr b="0" lang="en-GB" sz="1400" spc="-1" strike="noStrike">
                <a:solidFill>
                  <a:srgbClr val="000000"/>
                </a:solidFill>
                <a:latin typeface="Arial"/>
                <a:ea typeface="Arial"/>
              </a:rPr>
              <a:t>Model based-estimates in areas with missing or insufficient field-plot data.</a:t>
            </a:r>
            <a:endParaRPr b="0" lang="en-US" sz="1400" spc="-1" strike="noStrike">
              <a:solidFill>
                <a:srgbClr val="000000"/>
              </a:solidFill>
              <a:latin typeface="Calibri"/>
            </a:endParaRPr>
          </a:p>
        </p:txBody>
      </p:sp>
      <p:pic>
        <p:nvPicPr>
          <p:cNvPr id="610" name="Picture 7" descr=""/>
          <p:cNvPicPr/>
          <p:nvPr/>
        </p:nvPicPr>
        <p:blipFill>
          <a:blip r:embed="rId5"/>
          <a:stretch/>
        </p:blipFill>
        <p:spPr>
          <a:xfrm>
            <a:off x="4114800" y="968040"/>
            <a:ext cx="2478240" cy="1747440"/>
          </a:xfrm>
          <a:prstGeom prst="rect">
            <a:avLst/>
          </a:prstGeom>
          <a:noFill/>
          <a:ln w="0">
            <a:solidFill>
              <a:srgbClr val="181818"/>
            </a:solidFill>
          </a:ln>
        </p:spPr>
      </p:pic>
      <p:pic>
        <p:nvPicPr>
          <p:cNvPr id="611" name="Obrázek 2" descr=""/>
          <p:cNvPicPr/>
          <p:nvPr/>
        </p:nvPicPr>
        <p:blipFill>
          <a:blip r:embed="rId6"/>
          <a:stretch/>
        </p:blipFill>
        <p:spPr>
          <a:xfrm>
            <a:off x="4436640" y="2965320"/>
            <a:ext cx="4636800" cy="1788840"/>
          </a:xfrm>
          <a:prstGeom prst="rect">
            <a:avLst/>
          </a:prstGeom>
          <a:noFill/>
          <a:ln w="0">
            <a:noFill/>
          </a:ln>
        </p:spPr>
      </p:pic>
      <p:pic>
        <p:nvPicPr>
          <p:cNvPr id="612" name="Obrázek 7" descr=""/>
          <p:cNvPicPr/>
          <p:nvPr/>
        </p:nvPicPr>
        <p:blipFill>
          <a:blip r:embed="rId7"/>
          <a:stretch/>
        </p:blipFill>
        <p:spPr>
          <a:xfrm>
            <a:off x="6732360" y="1207080"/>
            <a:ext cx="2354040" cy="1274760"/>
          </a:xfrm>
          <a:prstGeom prst="rect">
            <a:avLst/>
          </a:prstGeom>
          <a:noFill/>
          <a:ln w="0">
            <a:solidFill>
              <a:srgbClr val="181818"/>
            </a:solidFill>
          </a:ln>
        </p:spPr>
      </p:pic>
      <p:sp>
        <p:nvSpPr>
          <p:cNvPr id="613" name="Arrow: Curved Up 14"/>
          <p:cNvSpPr/>
          <p:nvPr/>
        </p:nvSpPr>
        <p:spPr>
          <a:xfrm>
            <a:off x="6304320" y="2553120"/>
            <a:ext cx="1505880" cy="392400"/>
          </a:xfrm>
          <a:prstGeom prst="curvedUpArrow">
            <a:avLst>
              <a:gd name="adj1" fmla="val 61996"/>
              <a:gd name="adj2" fmla="val 159444"/>
              <a:gd name="adj3" fmla="val 43000"/>
            </a:avLst>
          </a:prstGeom>
          <a:solidFill>
            <a:schemeClr val="accent1">
              <a:lumMod val="75000"/>
            </a:schemeClr>
          </a:solidFill>
          <a:ln w="9525">
            <a:solidFill>
              <a:srgbClr val="8dc63f"/>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n-GB" sz="1400" spc="-1" strike="noStrike">
              <a:solidFill>
                <a:schemeClr val="dk1"/>
              </a:solidFill>
              <a:latin typeface="Arial"/>
              <a:ea typeface="Arial"/>
            </a:endParaRPr>
          </a:p>
        </p:txBody>
      </p:sp>
      <p:pic>
        <p:nvPicPr>
          <p:cNvPr id="614" name="Obrázek 4" descr=""/>
          <p:cNvPicPr/>
          <p:nvPr/>
        </p:nvPicPr>
        <p:blipFill>
          <a:blip r:embed="rId8"/>
          <a:stretch/>
        </p:blipFill>
        <p:spPr>
          <a:xfrm>
            <a:off x="8191080" y="1015920"/>
            <a:ext cx="732960" cy="1082520"/>
          </a:xfrm>
          <a:prstGeom prst="rect">
            <a:avLst/>
          </a:prstGeom>
          <a:noFill/>
          <a:ln w="0">
            <a:solidFill>
              <a:srgbClr val="181818"/>
            </a:solidFill>
          </a:ln>
        </p:spPr>
      </p:pic>
      <p:pic>
        <p:nvPicPr>
          <p:cNvPr id="615" name="Picture 17" descr=""/>
          <p:cNvPicPr/>
          <p:nvPr/>
        </p:nvPicPr>
        <p:blipFill>
          <a:blip r:embed="rId9"/>
          <a:stretch/>
        </p:blipFill>
        <p:spPr>
          <a:xfrm>
            <a:off x="8226000" y="0"/>
            <a:ext cx="916920" cy="544680"/>
          </a:xfrm>
          <a:prstGeom prst="rect">
            <a:avLst/>
          </a:prstGeom>
          <a:noFill/>
          <a:ln w="0">
            <a:noFill/>
          </a:ln>
        </p:spPr>
      </p:pic>
    </p:spTree>
  </p:cSld>
  <mc:AlternateContent>
    <mc:Choice Requires="p14">
      <p:transition p14:dur="10"/>
    </mc:Choice>
    <mc:Fallback>
      <p:transition/>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6" name="PlaceHolder 1"/>
          <p:cNvSpPr>
            <a:spLocks noGrp="1"/>
          </p:cNvSpPr>
          <p:nvPr>
            <p:ph type="sldNum" idx="17"/>
          </p:nvPr>
        </p:nvSpPr>
        <p:spPr>
          <a:xfrm>
            <a:off x="0" y="0"/>
            <a:ext cx="0" cy="0"/>
          </a:xfrm>
          <a:prstGeom prst="rect">
            <a:avLst/>
          </a:prstGeom>
          <a:noFill/>
          <a:ln w="0">
            <a:noFill/>
          </a:ln>
        </p:spPr>
        <p:txBody>
          <a:bodyPr lIns="90000" rIns="90000" tIns="-45000" bIns="-45000" anchor="t">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617"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618"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pic>
        <p:nvPicPr>
          <p:cNvPr id="619" name="Obrázek 13" descr=""/>
          <p:cNvPicPr/>
          <p:nvPr/>
        </p:nvPicPr>
        <p:blipFill>
          <a:blip r:embed="rId3"/>
          <a:stretch/>
        </p:blipFill>
        <p:spPr>
          <a:xfrm>
            <a:off x="3783600" y="59040"/>
            <a:ext cx="2290680" cy="2435040"/>
          </a:xfrm>
          <a:prstGeom prst="rect">
            <a:avLst/>
          </a:prstGeom>
          <a:noFill/>
          <a:ln w="0">
            <a:noFill/>
          </a:ln>
        </p:spPr>
      </p:pic>
      <p:pic>
        <p:nvPicPr>
          <p:cNvPr id="620" name="Obrázek 3" descr=""/>
          <p:cNvPicPr/>
          <p:nvPr/>
        </p:nvPicPr>
        <p:blipFill>
          <a:blip r:embed="rId4"/>
          <a:stretch/>
        </p:blipFill>
        <p:spPr>
          <a:xfrm>
            <a:off x="5834160" y="51840"/>
            <a:ext cx="1848600" cy="2401920"/>
          </a:xfrm>
          <a:prstGeom prst="rect">
            <a:avLst/>
          </a:prstGeom>
          <a:noFill/>
          <a:ln w="0">
            <a:noFill/>
          </a:ln>
        </p:spPr>
      </p:pic>
      <p:pic>
        <p:nvPicPr>
          <p:cNvPr id="621" name="Obrázek 1" descr=""/>
          <p:cNvPicPr/>
          <p:nvPr/>
        </p:nvPicPr>
        <p:blipFill>
          <a:blip r:embed="rId5"/>
          <a:stretch/>
        </p:blipFill>
        <p:spPr>
          <a:xfrm>
            <a:off x="7545960" y="18720"/>
            <a:ext cx="1551240" cy="2435040"/>
          </a:xfrm>
          <a:prstGeom prst="rect">
            <a:avLst/>
          </a:prstGeom>
          <a:noFill/>
          <a:ln w="0">
            <a:noFill/>
          </a:ln>
        </p:spPr>
      </p:pic>
      <p:pic>
        <p:nvPicPr>
          <p:cNvPr id="622" name="Obrázek 12" descr=""/>
          <p:cNvPicPr/>
          <p:nvPr/>
        </p:nvPicPr>
        <p:blipFill>
          <a:blip r:embed="rId6"/>
          <a:stretch/>
        </p:blipFill>
        <p:spPr>
          <a:xfrm>
            <a:off x="3860640" y="2399040"/>
            <a:ext cx="1775880" cy="2363040"/>
          </a:xfrm>
          <a:prstGeom prst="rect">
            <a:avLst/>
          </a:prstGeom>
          <a:noFill/>
          <a:ln w="0">
            <a:noFill/>
          </a:ln>
        </p:spPr>
      </p:pic>
      <p:pic>
        <p:nvPicPr>
          <p:cNvPr id="623" name="Obrázek 4" descr=""/>
          <p:cNvPicPr/>
          <p:nvPr/>
        </p:nvPicPr>
        <p:blipFill>
          <a:blip r:embed="rId7"/>
          <a:stretch/>
        </p:blipFill>
        <p:spPr>
          <a:xfrm>
            <a:off x="5927040" y="2381400"/>
            <a:ext cx="1603440" cy="2362680"/>
          </a:xfrm>
          <a:prstGeom prst="rect">
            <a:avLst/>
          </a:prstGeom>
          <a:noFill/>
          <a:ln w="0">
            <a:noFill/>
          </a:ln>
        </p:spPr>
      </p:pic>
      <p:pic>
        <p:nvPicPr>
          <p:cNvPr id="624" name="Obrázek 6" descr=""/>
          <p:cNvPicPr/>
          <p:nvPr/>
        </p:nvPicPr>
        <p:blipFill>
          <a:blip r:embed="rId8"/>
          <a:stretch/>
        </p:blipFill>
        <p:spPr>
          <a:xfrm>
            <a:off x="7559280" y="2381400"/>
            <a:ext cx="1569960" cy="2380320"/>
          </a:xfrm>
          <a:prstGeom prst="rect">
            <a:avLst/>
          </a:prstGeom>
          <a:noFill/>
          <a:ln w="0">
            <a:noFill/>
          </a:ln>
        </p:spPr>
      </p:pic>
      <p:sp>
        <p:nvSpPr>
          <p:cNvPr id="625" name="Google Shape;561;p34"/>
          <p:cNvSpPr/>
          <p:nvPr/>
        </p:nvSpPr>
        <p:spPr>
          <a:xfrm>
            <a:off x="3871080" y="465408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626" name="TextBox 15"/>
          <p:cNvSpPr/>
          <p:nvPr/>
        </p:nvSpPr>
        <p:spPr>
          <a:xfrm>
            <a:off x="157320" y="1440720"/>
            <a:ext cx="2832480" cy="22302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601"/>
              </a:spcAft>
            </a:pPr>
            <a:r>
              <a:rPr b="1" lang="fi-FI" sz="1600" spc="-1" strike="noStrike">
                <a:solidFill>
                  <a:srgbClr val="000000"/>
                </a:solidFill>
                <a:latin typeface="Arial"/>
                <a:ea typeface="Arial"/>
              </a:rPr>
              <a:t>Harmonized estimates across Europe derived from NFI datasets</a:t>
            </a:r>
            <a:r>
              <a:rPr b="0" lang="fi-FI" sz="1600" spc="-1" strike="noStrike">
                <a:solidFill>
                  <a:srgbClr val="000000"/>
                </a:solidFill>
                <a:latin typeface="Arial"/>
                <a:ea typeface="Arial"/>
              </a:rPr>
              <a:t> for:</a:t>
            </a:r>
            <a:endParaRPr b="0" lang="en-US" sz="1600" spc="-1" strike="noStrike">
              <a:solidFill>
                <a:srgbClr val="000000"/>
              </a:solidFill>
              <a:latin typeface="Calibri"/>
            </a:endParaRPr>
          </a:p>
          <a:p>
            <a:pPr marL="285840" indent="-285840">
              <a:lnSpc>
                <a:spcPct val="100000"/>
              </a:lnSpc>
              <a:spcAft>
                <a:spcPts val="300"/>
              </a:spcAft>
              <a:buClr>
                <a:srgbClr val="000000"/>
              </a:buClr>
              <a:buFont typeface="Arial"/>
              <a:buChar char="•"/>
            </a:pPr>
            <a:r>
              <a:rPr b="0" lang="fi-FI" sz="1600" spc="-1" strike="noStrike">
                <a:solidFill>
                  <a:srgbClr val="000000"/>
                </a:solidFill>
                <a:latin typeface="Arial"/>
                <a:ea typeface="Arial"/>
              </a:rPr>
              <a:t>Total area</a:t>
            </a:r>
            <a:endParaRPr b="0" lang="en-US" sz="1600" spc="-1" strike="noStrike">
              <a:solidFill>
                <a:srgbClr val="000000"/>
              </a:solidFill>
              <a:latin typeface="Calibri"/>
            </a:endParaRPr>
          </a:p>
          <a:p>
            <a:pPr marL="285840" indent="-285840">
              <a:lnSpc>
                <a:spcPct val="100000"/>
              </a:lnSpc>
              <a:spcAft>
                <a:spcPts val="300"/>
              </a:spcAft>
              <a:buClr>
                <a:srgbClr val="000000"/>
              </a:buClr>
              <a:buFont typeface="Arial"/>
              <a:buChar char="•"/>
            </a:pPr>
            <a:r>
              <a:rPr b="0" lang="fi-FI" sz="1600" spc="-1" strike="noStrike">
                <a:solidFill>
                  <a:srgbClr val="000000"/>
                </a:solidFill>
                <a:latin typeface="Arial"/>
                <a:ea typeface="Arial"/>
              </a:rPr>
              <a:t>Biogeographical regions</a:t>
            </a:r>
            <a:endParaRPr b="0" lang="en-US" sz="1600" spc="-1" strike="noStrike">
              <a:solidFill>
                <a:srgbClr val="000000"/>
              </a:solidFill>
              <a:latin typeface="Calibri"/>
            </a:endParaRPr>
          </a:p>
          <a:p>
            <a:pPr marL="285840" indent="-285840">
              <a:lnSpc>
                <a:spcPct val="100000"/>
              </a:lnSpc>
              <a:spcAft>
                <a:spcPts val="300"/>
              </a:spcAft>
              <a:buClr>
                <a:srgbClr val="000000"/>
              </a:buClr>
              <a:buFont typeface="Arial"/>
              <a:buChar char="•"/>
            </a:pPr>
            <a:r>
              <a:rPr b="0" lang="fi-FI" sz="1600" spc="-1" strike="noStrike">
                <a:solidFill>
                  <a:srgbClr val="000000"/>
                </a:solidFill>
                <a:latin typeface="Arial"/>
                <a:ea typeface="Arial"/>
              </a:rPr>
              <a:t>INSPIRE cells in various levels (100 km, 50 km…)</a:t>
            </a:r>
            <a:endParaRPr b="0" lang="en-US" sz="1600" spc="-1" strike="noStrike">
              <a:solidFill>
                <a:srgbClr val="000000"/>
              </a:solidFill>
              <a:latin typeface="Calibri"/>
            </a:endParaRPr>
          </a:p>
          <a:p>
            <a:pPr marL="285840" indent="-285840">
              <a:lnSpc>
                <a:spcPct val="100000"/>
              </a:lnSpc>
              <a:spcAft>
                <a:spcPts val="601"/>
              </a:spcAft>
              <a:buClr>
                <a:srgbClr val="000000"/>
              </a:buClr>
              <a:buFont typeface="Arial"/>
              <a:buChar char="•"/>
            </a:pPr>
            <a:r>
              <a:rPr b="0" lang="fi-FI" sz="1600" spc="-1" strike="noStrike">
                <a:solidFill>
                  <a:srgbClr val="000000"/>
                </a:solidFill>
                <a:latin typeface="Arial"/>
                <a:ea typeface="Arial"/>
              </a:rPr>
              <a:t>Arbitrary interest areas</a:t>
            </a:r>
            <a:endParaRPr b="0" lang="en-US" sz="1600" spc="-1" strike="noStrike">
              <a:solidFill>
                <a:srgbClr val="000000"/>
              </a:solidFill>
              <a:latin typeface="Calibri"/>
            </a:endParaRPr>
          </a:p>
        </p:txBody>
      </p:sp>
      <p:sp>
        <p:nvSpPr>
          <p:cNvPr id="627" name="TextBox 16"/>
          <p:cNvSpPr/>
          <p:nvPr/>
        </p:nvSpPr>
        <p:spPr>
          <a:xfrm>
            <a:off x="3944880" y="2289600"/>
            <a:ext cx="1294920" cy="409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i-FI" sz="1050" spc="-1" strike="noStrike">
                <a:solidFill>
                  <a:srgbClr val="000000"/>
                </a:solidFill>
                <a:latin typeface="Arial"/>
                <a:ea typeface="Arial"/>
              </a:rPr>
              <a:t>Biogeographical regions</a:t>
            </a:r>
            <a:endParaRPr b="0" lang="en-US" sz="1050" spc="-1" strike="noStrike">
              <a:solidFill>
                <a:srgbClr val="000000"/>
              </a:solidFill>
              <a:latin typeface="Calibri"/>
            </a:endParaRPr>
          </a:p>
        </p:txBody>
      </p:sp>
      <p:sp>
        <p:nvSpPr>
          <p:cNvPr id="628" name="TextBox 17"/>
          <p:cNvSpPr/>
          <p:nvPr/>
        </p:nvSpPr>
        <p:spPr>
          <a:xfrm>
            <a:off x="6027840" y="2293200"/>
            <a:ext cx="1139760" cy="409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i-FI" sz="1050" spc="-1" strike="noStrike">
                <a:solidFill>
                  <a:srgbClr val="000000"/>
                </a:solidFill>
                <a:latin typeface="Arial"/>
                <a:ea typeface="Arial"/>
              </a:rPr>
              <a:t>INSPIRE 100x100 km</a:t>
            </a:r>
            <a:endParaRPr b="0" lang="en-US" sz="1050" spc="-1" strike="noStrike">
              <a:solidFill>
                <a:srgbClr val="000000"/>
              </a:solidFill>
              <a:latin typeface="Calibri"/>
            </a:endParaRPr>
          </a:p>
        </p:txBody>
      </p:sp>
      <p:sp>
        <p:nvSpPr>
          <p:cNvPr id="629" name="TextBox 18"/>
          <p:cNvSpPr/>
          <p:nvPr/>
        </p:nvSpPr>
        <p:spPr>
          <a:xfrm>
            <a:off x="7812000" y="2279520"/>
            <a:ext cx="929160" cy="409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i-FI" sz="1050" spc="-1" strike="noStrike">
                <a:solidFill>
                  <a:srgbClr val="000000"/>
                </a:solidFill>
                <a:latin typeface="Arial"/>
                <a:ea typeface="Arial"/>
              </a:rPr>
              <a:t>INSPIRE 50x50 km</a:t>
            </a:r>
            <a:endParaRPr b="0" lang="en-US" sz="1050" spc="-1" strike="noStrike">
              <a:solidFill>
                <a:srgbClr val="000000"/>
              </a:solidFill>
              <a:latin typeface="Calibri"/>
            </a:endParaRPr>
          </a:p>
        </p:txBody>
      </p:sp>
      <p:sp>
        <p:nvSpPr>
          <p:cNvPr id="630" name="TextBox 2"/>
          <p:cNvSpPr/>
          <p:nvPr/>
        </p:nvSpPr>
        <p:spPr>
          <a:xfrm>
            <a:off x="3347280" y="1439280"/>
            <a:ext cx="80568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i-FI" sz="1400" spc="-1" strike="noStrike">
                <a:solidFill>
                  <a:srgbClr val="000000"/>
                </a:solidFill>
                <a:latin typeface="Arial"/>
                <a:ea typeface="Arial"/>
              </a:rPr>
              <a:t>Forest area</a:t>
            </a:r>
            <a:endParaRPr b="0" lang="en-US" sz="1400" spc="-1" strike="noStrike">
              <a:solidFill>
                <a:srgbClr val="000000"/>
              </a:solidFill>
              <a:latin typeface="Calibri"/>
            </a:endParaRPr>
          </a:p>
        </p:txBody>
      </p:sp>
      <p:sp>
        <p:nvSpPr>
          <p:cNvPr id="631" name="TextBox 3"/>
          <p:cNvSpPr/>
          <p:nvPr/>
        </p:nvSpPr>
        <p:spPr>
          <a:xfrm>
            <a:off x="3347280" y="3735360"/>
            <a:ext cx="932760" cy="730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i-FI" sz="1400" spc="-1" strike="noStrike">
                <a:solidFill>
                  <a:srgbClr val="000000"/>
                </a:solidFill>
                <a:latin typeface="Arial"/>
                <a:ea typeface="Arial"/>
              </a:rPr>
              <a:t>Above ground biomass</a:t>
            </a:r>
            <a:endParaRPr b="0" lang="en-US" sz="1400" spc="-1" strike="noStrike">
              <a:solidFill>
                <a:srgbClr val="000000"/>
              </a:solidFill>
              <a:latin typeface="Calibri"/>
            </a:endParaRPr>
          </a:p>
        </p:txBody>
      </p:sp>
      <p:sp>
        <p:nvSpPr>
          <p:cNvPr id="632" name="PlaceHolder 2"/>
          <p:cNvSpPr>
            <a:spLocks noGrp="1"/>
          </p:cNvSpPr>
          <p:nvPr>
            <p:ph type="title"/>
          </p:nvPr>
        </p:nvSpPr>
        <p:spPr>
          <a:xfrm>
            <a:off x="92160" y="51840"/>
            <a:ext cx="5346720" cy="78264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Design based estimation</a:t>
            </a:r>
            <a:endParaRPr b="0" lang="en-US" sz="2800" spc="-1" strike="noStrike">
              <a:solidFill>
                <a:srgbClr val="000000"/>
              </a:solidFill>
              <a:latin typeface="Calibri"/>
            </a:endParaRPr>
          </a:p>
        </p:txBody>
      </p:sp>
    </p:spTree>
  </p:cSld>
  <mc:AlternateContent>
    <mc:Choice Requires="p14">
      <p:transition p14:dur="10"/>
    </mc:Choice>
    <mc:Fallback>
      <p:transition/>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33" name="Obrázek 12" descr=""/>
          <p:cNvPicPr/>
          <p:nvPr/>
        </p:nvPicPr>
        <p:blipFill>
          <a:blip r:embed="rId1"/>
          <a:stretch/>
        </p:blipFill>
        <p:spPr>
          <a:xfrm>
            <a:off x="374400" y="554400"/>
            <a:ext cx="1874520" cy="2494440"/>
          </a:xfrm>
          <a:prstGeom prst="rect">
            <a:avLst/>
          </a:prstGeom>
          <a:noFill/>
          <a:ln w="0">
            <a:noFill/>
          </a:ln>
        </p:spPr>
      </p:pic>
      <p:sp>
        <p:nvSpPr>
          <p:cNvPr id="634" name="PlaceHolder 1"/>
          <p:cNvSpPr>
            <a:spLocks noGrp="1"/>
          </p:cNvSpPr>
          <p:nvPr>
            <p:ph type="title"/>
          </p:nvPr>
        </p:nvSpPr>
        <p:spPr>
          <a:xfrm>
            <a:off x="73080" y="13320"/>
            <a:ext cx="7444080" cy="504720"/>
          </a:xfrm>
          <a:prstGeom prst="rect">
            <a:avLst/>
          </a:prstGeom>
          <a:noFill/>
          <a:ln w="0">
            <a:noFill/>
          </a:ln>
        </p:spPr>
        <p:txBody>
          <a:bodyPr lIns="91440" rIns="91440" tIns="91440" bIns="91440" anchor="ctr">
            <a:noAutofit/>
          </a:bodyPr>
          <a:p>
            <a:pPr indent="0">
              <a:lnSpc>
                <a:spcPct val="100000"/>
              </a:lnSpc>
              <a:buNone/>
              <a:tabLst>
                <a:tab algn="l" pos="0"/>
              </a:tabLst>
            </a:pPr>
            <a:r>
              <a:rPr b="0" lang="en-US" sz="2400" spc="-1" strike="noStrike">
                <a:solidFill>
                  <a:srgbClr val="000000"/>
                </a:solidFill>
                <a:latin typeface="Fira Sans Extra Condensed Medium"/>
                <a:ea typeface="Fira Sans Extra Condensed Medium"/>
              </a:rPr>
              <a:t>Consistent forest information across all levels </a:t>
            </a:r>
            <a:endParaRPr b="0" lang="en-US" sz="2400" spc="-1" strike="noStrike">
              <a:solidFill>
                <a:srgbClr val="000000"/>
              </a:solidFill>
              <a:latin typeface="Calibri"/>
            </a:endParaRPr>
          </a:p>
        </p:txBody>
      </p:sp>
      <p:sp>
        <p:nvSpPr>
          <p:cNvPr id="635" name="PlaceHolder 2"/>
          <p:cNvSpPr>
            <a:spLocks noGrp="1"/>
          </p:cNvSpPr>
          <p:nvPr>
            <p:ph type="sldNum" idx="18"/>
          </p:nvPr>
        </p:nvSpPr>
        <p:spPr>
          <a:xfrm>
            <a:off x="0" y="0"/>
            <a:ext cx="0" cy="0"/>
          </a:xfrm>
          <a:prstGeom prst="rect">
            <a:avLst/>
          </a:prstGeom>
          <a:noFill/>
          <a:ln w="0">
            <a:noFill/>
          </a:ln>
        </p:spPr>
        <p:txBody>
          <a:bodyPr lIns="90000" rIns="90000" tIns="-45000" bIns="-45000" anchor="t">
            <a:noAutofit/>
          </a:bodyPr>
          <a:lstStyle>
            <a:lvl1pPr indent="0">
              <a:lnSpc>
                <a:spcPct val="100000"/>
              </a:lnSpc>
              <a:buNone/>
              <a:tabLst>
                <a:tab algn="l" pos="0"/>
              </a:tabLst>
              <a:defRPr b="0" lang="en-US" sz="1400" spc="-1" strike="noStrike">
                <a:solidFill>
                  <a:srgbClr val="000000"/>
                </a:solidFill>
                <a:latin typeface="Arial"/>
                <a:ea typeface="Arial"/>
              </a:defRPr>
            </a:lvl1pPr>
          </a:lstStyle>
          <a:p>
            <a:pPr indent="0">
              <a:lnSpc>
                <a:spcPct val="100000"/>
              </a:lnSpc>
              <a:buNone/>
              <a:tabLst>
                <a:tab algn="l" pos="0"/>
              </a:tabLst>
            </a:pPr>
            <a:r>
              <a:rPr b="0" lang="en-US"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636" name="Google Shape;559;p34" descr="A close up of a logo&#10;&#10;Description automatically generated"/>
          <p:cNvPicPr/>
          <p:nvPr/>
        </p:nvPicPr>
        <p:blipFill>
          <a:blip r:embed="rId2"/>
          <a:stretch/>
        </p:blipFill>
        <p:spPr>
          <a:xfrm>
            <a:off x="7733880" y="36720"/>
            <a:ext cx="1409040" cy="376200"/>
          </a:xfrm>
          <a:prstGeom prst="rect">
            <a:avLst/>
          </a:prstGeom>
          <a:noFill/>
          <a:ln w="0">
            <a:noFill/>
          </a:ln>
        </p:spPr>
      </p:pic>
      <p:pic>
        <p:nvPicPr>
          <p:cNvPr id="637" name="Google Shape;560;p34" descr="Blue text on a black background&#10;&#10;Description automatically generated"/>
          <p:cNvPicPr/>
          <p:nvPr/>
        </p:nvPicPr>
        <p:blipFill>
          <a:blip r:embed="rId3"/>
          <a:stretch/>
        </p:blipFill>
        <p:spPr>
          <a:xfrm>
            <a:off x="7792920" y="403200"/>
            <a:ext cx="1350000" cy="299520"/>
          </a:xfrm>
          <a:prstGeom prst="rect">
            <a:avLst/>
          </a:prstGeom>
          <a:noFill/>
          <a:ln w="0">
            <a:noFill/>
          </a:ln>
        </p:spPr>
      </p:pic>
      <p:sp>
        <p:nvSpPr>
          <p:cNvPr id="638" name="TextBox 5"/>
          <p:cNvSpPr/>
          <p:nvPr/>
        </p:nvSpPr>
        <p:spPr>
          <a:xfrm>
            <a:off x="160560" y="589680"/>
            <a:ext cx="1226880" cy="730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1400" spc="-1" strike="noStrike">
                <a:solidFill>
                  <a:srgbClr val="7030a0"/>
                </a:solidFill>
                <a:latin typeface="Arial"/>
                <a:ea typeface="Arial"/>
              </a:rPr>
              <a:t>European to national level</a:t>
            </a:r>
            <a:endParaRPr b="0" lang="en-US" sz="1400" spc="-1" strike="noStrike">
              <a:solidFill>
                <a:srgbClr val="000000"/>
              </a:solidFill>
              <a:latin typeface="Calibri"/>
            </a:endParaRPr>
          </a:p>
        </p:txBody>
      </p:sp>
      <p:sp>
        <p:nvSpPr>
          <p:cNvPr id="639" name="TextBox 7"/>
          <p:cNvSpPr/>
          <p:nvPr/>
        </p:nvSpPr>
        <p:spPr>
          <a:xfrm>
            <a:off x="2384640" y="1083960"/>
            <a:ext cx="1350720" cy="730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1400" spc="-1" strike="noStrike">
                <a:solidFill>
                  <a:srgbClr val="7030a0"/>
                </a:solidFill>
                <a:latin typeface="Arial"/>
                <a:ea typeface="Arial"/>
              </a:rPr>
              <a:t>Provincial to municipality level</a:t>
            </a:r>
            <a:endParaRPr b="0" lang="en-US" sz="1400" spc="-1" strike="noStrike">
              <a:solidFill>
                <a:srgbClr val="000000"/>
              </a:solidFill>
              <a:latin typeface="Calibri"/>
            </a:endParaRPr>
          </a:p>
        </p:txBody>
      </p:sp>
      <p:sp>
        <p:nvSpPr>
          <p:cNvPr id="640" name="TextBox 9"/>
          <p:cNvSpPr/>
          <p:nvPr/>
        </p:nvSpPr>
        <p:spPr>
          <a:xfrm>
            <a:off x="4596120" y="3236400"/>
            <a:ext cx="77364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1400" spc="-1" strike="noStrike">
                <a:solidFill>
                  <a:srgbClr val="7030a0"/>
                </a:solidFill>
                <a:latin typeface="Arial"/>
                <a:ea typeface="Arial"/>
              </a:rPr>
              <a:t>Local level</a:t>
            </a:r>
            <a:endParaRPr b="0" lang="en-US" sz="1400" spc="-1" strike="noStrike">
              <a:solidFill>
                <a:srgbClr val="000000"/>
              </a:solidFill>
              <a:latin typeface="Calibri"/>
            </a:endParaRPr>
          </a:p>
        </p:txBody>
      </p:sp>
      <p:pic>
        <p:nvPicPr>
          <p:cNvPr id="641" name="Bilde 3" descr="Et bilde som inneholder tekst, kart, diagram&#10;&#10;KI-generert innhold kan være feil."/>
          <p:cNvPicPr/>
          <p:nvPr/>
        </p:nvPicPr>
        <p:blipFill>
          <a:blip r:embed="rId4"/>
          <a:stretch/>
        </p:blipFill>
        <p:spPr>
          <a:xfrm>
            <a:off x="3686760" y="1166040"/>
            <a:ext cx="5022360" cy="1882800"/>
          </a:xfrm>
          <a:prstGeom prst="rect">
            <a:avLst/>
          </a:prstGeom>
          <a:noFill/>
          <a:ln w="6350">
            <a:solidFill>
              <a:srgbClr val="181818"/>
            </a:solidFill>
            <a:round/>
          </a:ln>
        </p:spPr>
      </p:pic>
      <p:sp>
        <p:nvSpPr>
          <p:cNvPr id="642" name="TextBox 13"/>
          <p:cNvSpPr/>
          <p:nvPr/>
        </p:nvSpPr>
        <p:spPr>
          <a:xfrm>
            <a:off x="172800" y="2502720"/>
            <a:ext cx="1064160" cy="592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100" spc="-1" strike="noStrike">
                <a:solidFill>
                  <a:srgbClr val="000000"/>
                </a:solidFill>
                <a:latin typeface="Arial"/>
                <a:ea typeface="Arial"/>
              </a:rPr>
              <a:t>Design based estimation (field plots)</a:t>
            </a:r>
            <a:endParaRPr b="0" lang="en-US" sz="1100" spc="-1" strike="noStrike">
              <a:solidFill>
                <a:srgbClr val="000000"/>
              </a:solidFill>
              <a:latin typeface="Calibri"/>
            </a:endParaRPr>
          </a:p>
        </p:txBody>
      </p:sp>
      <p:sp>
        <p:nvSpPr>
          <p:cNvPr id="643" name="TextBox 14"/>
          <p:cNvSpPr/>
          <p:nvPr/>
        </p:nvSpPr>
        <p:spPr>
          <a:xfrm>
            <a:off x="2421720" y="1891440"/>
            <a:ext cx="1226880" cy="7606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100" spc="-1" strike="noStrike">
                <a:solidFill>
                  <a:srgbClr val="000000"/>
                </a:solidFill>
                <a:latin typeface="Arial"/>
                <a:ea typeface="Arial"/>
              </a:rPr>
              <a:t>Model assisted estimation</a:t>
            </a:r>
            <a:endParaRPr b="0" lang="en-US" sz="1100" spc="-1" strike="noStrike">
              <a:solidFill>
                <a:srgbClr val="000000"/>
              </a:solidFill>
              <a:latin typeface="Calibri"/>
            </a:endParaRPr>
          </a:p>
          <a:p>
            <a:pPr>
              <a:lnSpc>
                <a:spcPct val="100000"/>
              </a:lnSpc>
            </a:pPr>
            <a:r>
              <a:rPr b="0" lang="en-US" sz="1100" spc="-1" strike="noStrike">
                <a:solidFill>
                  <a:srgbClr val="000000"/>
                </a:solidFill>
                <a:latin typeface="Arial"/>
                <a:ea typeface="Arial"/>
              </a:rPr>
              <a:t>(NFI and maps combined)</a:t>
            </a:r>
            <a:endParaRPr b="0" lang="en-US" sz="1100" spc="-1" strike="noStrike">
              <a:solidFill>
                <a:srgbClr val="000000"/>
              </a:solidFill>
              <a:latin typeface="Calibri"/>
            </a:endParaRPr>
          </a:p>
        </p:txBody>
      </p:sp>
      <p:pic>
        <p:nvPicPr>
          <p:cNvPr id="644" name="Picture 15" descr=""/>
          <p:cNvPicPr/>
          <p:nvPr/>
        </p:nvPicPr>
        <p:blipFill>
          <a:blip r:embed="rId5"/>
          <a:stretch/>
        </p:blipFill>
        <p:spPr>
          <a:xfrm>
            <a:off x="5673240" y="3236400"/>
            <a:ext cx="2263320" cy="1826280"/>
          </a:xfrm>
          <a:prstGeom prst="rect">
            <a:avLst/>
          </a:prstGeom>
          <a:noFill/>
          <a:ln w="0">
            <a:noFill/>
          </a:ln>
        </p:spPr>
      </p:pic>
      <p:pic>
        <p:nvPicPr>
          <p:cNvPr id="645" name="Picture 16" descr="Et bilde som inneholder kart, tekst&#10;&#10;KI-generert innhold kan være feil."/>
          <p:cNvPicPr/>
          <p:nvPr/>
        </p:nvPicPr>
        <p:blipFill>
          <a:blip r:embed="rId6"/>
          <a:stretch/>
        </p:blipFill>
        <p:spPr>
          <a:xfrm>
            <a:off x="8016120" y="3281040"/>
            <a:ext cx="1014840" cy="1741680"/>
          </a:xfrm>
          <a:prstGeom prst="rect">
            <a:avLst/>
          </a:prstGeom>
          <a:noFill/>
          <a:ln w="0">
            <a:noFill/>
          </a:ln>
        </p:spPr>
      </p:pic>
      <p:sp>
        <p:nvSpPr>
          <p:cNvPr id="646" name="Rectangle 17"/>
          <p:cNvSpPr/>
          <p:nvPr/>
        </p:nvSpPr>
        <p:spPr>
          <a:xfrm>
            <a:off x="8094600" y="4388040"/>
            <a:ext cx="57600" cy="55800"/>
          </a:xfrm>
          <a:prstGeom prst="rect">
            <a:avLst/>
          </a:prstGeom>
          <a:solidFill>
            <a:srgbClr val="ffe899"/>
          </a:solidFill>
          <a:ln w="12700">
            <a:solidFill>
              <a:srgbClr val="184f20"/>
            </a:solidFill>
            <a:round/>
          </a:ln>
        </p:spPr>
        <p:style>
          <a:lnRef idx="2">
            <a:schemeClr val="accent1">
              <a:shade val="15000"/>
            </a:schemeClr>
          </a:lnRef>
          <a:fillRef idx="1">
            <a:schemeClr val="accent1"/>
          </a:fillRef>
          <a:effectRef idx="0">
            <a:schemeClr val="accent1"/>
          </a:effectRef>
          <a:fontRef idx="minor"/>
        </p:style>
        <p:txBody>
          <a:bodyPr lIns="90000" rIns="90000" tIns="11880" bIns="11880" anchor="ctr">
            <a:noAutofit/>
          </a:bodyPr>
          <a:p>
            <a:pPr algn="ctr">
              <a:lnSpc>
                <a:spcPct val="100000"/>
              </a:lnSpc>
            </a:pPr>
            <a:endParaRPr b="0" lang="en-US" sz="1400" spc="-1" strike="noStrike">
              <a:solidFill>
                <a:schemeClr val="lt1"/>
              </a:solidFill>
              <a:latin typeface="Arial"/>
              <a:ea typeface="Arial"/>
            </a:endParaRPr>
          </a:p>
        </p:txBody>
      </p:sp>
      <p:sp>
        <p:nvSpPr>
          <p:cNvPr id="647" name="TextBox 18"/>
          <p:cNvSpPr/>
          <p:nvPr/>
        </p:nvSpPr>
        <p:spPr>
          <a:xfrm>
            <a:off x="7003440" y="4849920"/>
            <a:ext cx="657360" cy="24228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GB" sz="1000" spc="-1" strike="noStrike">
                <a:solidFill>
                  <a:srgbClr val="000000"/>
                </a:solidFill>
                <a:latin typeface="Arial"/>
                <a:ea typeface="Arial"/>
              </a:rPr>
              <a:t>7 x 7 km</a:t>
            </a:r>
            <a:endParaRPr b="0" lang="en-US" sz="1000" spc="-1" strike="noStrike">
              <a:solidFill>
                <a:srgbClr val="000000"/>
              </a:solidFill>
              <a:latin typeface="Calibri"/>
            </a:endParaRPr>
          </a:p>
        </p:txBody>
      </p:sp>
      <p:cxnSp>
        <p:nvCxnSpPr>
          <p:cNvPr id="648" name="Straight Connector 20"/>
          <p:cNvCxnSpPr>
            <a:endCxn id="646" idx="3"/>
          </p:cNvCxnSpPr>
          <p:nvPr/>
        </p:nvCxnSpPr>
        <p:spPr>
          <a:xfrm>
            <a:off x="7937280" y="3280680"/>
            <a:ext cx="216000" cy="1136160"/>
          </a:xfrm>
          <a:prstGeom prst="straightConnector1">
            <a:avLst/>
          </a:prstGeom>
          <a:ln w="3175">
            <a:solidFill>
              <a:srgbClr val="00b0f0"/>
            </a:solidFill>
            <a:round/>
          </a:ln>
        </p:spPr>
      </p:cxnSp>
      <p:cxnSp>
        <p:nvCxnSpPr>
          <p:cNvPr id="649" name="Straight Connector 21"/>
          <p:cNvCxnSpPr/>
          <p:nvPr/>
        </p:nvCxnSpPr>
        <p:spPr>
          <a:xfrm flipV="1">
            <a:off x="7928280" y="4444920"/>
            <a:ext cx="217080" cy="627840"/>
          </a:xfrm>
          <a:prstGeom prst="straightConnector1">
            <a:avLst/>
          </a:prstGeom>
          <a:ln w="3175">
            <a:solidFill>
              <a:srgbClr val="00b0f0"/>
            </a:solidFill>
            <a:round/>
          </a:ln>
        </p:spPr>
      </p:cxnSp>
      <p:sp>
        <p:nvSpPr>
          <p:cNvPr id="650" name="TextBox 24"/>
          <p:cNvSpPr/>
          <p:nvPr/>
        </p:nvSpPr>
        <p:spPr>
          <a:xfrm>
            <a:off x="4589640" y="3759840"/>
            <a:ext cx="1082160" cy="592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100" spc="-1" strike="noStrike">
                <a:solidFill>
                  <a:srgbClr val="000000"/>
                </a:solidFill>
                <a:latin typeface="Arial"/>
                <a:ea typeface="Arial"/>
              </a:rPr>
              <a:t>Maps showing distribution in high detail</a:t>
            </a:r>
            <a:endParaRPr b="0" lang="en-US" sz="1100" spc="-1" strike="noStrike">
              <a:solidFill>
                <a:srgbClr val="000000"/>
              </a:solidFill>
              <a:latin typeface="Calibri"/>
            </a:endParaRPr>
          </a:p>
        </p:txBody>
      </p:sp>
      <p:sp>
        <p:nvSpPr>
          <p:cNvPr id="651" name="Arrow: Bent 25"/>
          <p:cNvSpPr/>
          <p:nvPr/>
        </p:nvSpPr>
        <p:spPr>
          <a:xfrm rot="5400000">
            <a:off x="2417400" y="509400"/>
            <a:ext cx="412560" cy="628200"/>
          </a:xfrm>
          <a:prstGeom prst="bentArrow">
            <a:avLst>
              <a:gd name="adj1" fmla="val 41088"/>
              <a:gd name="adj2" fmla="val 46284"/>
              <a:gd name="adj3" fmla="val 25000"/>
              <a:gd name="adj4" fmla="val 48945"/>
            </a:avLst>
          </a:prstGeom>
          <a:solidFill>
            <a:srgbClr val="8dc63f"/>
          </a:solidFill>
          <a:ln w="19050">
            <a:solidFill>
              <a:srgbClr val="fa961d"/>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fi-FI" sz="1400" spc="-1" strike="noStrike">
              <a:solidFill>
                <a:schemeClr val="dk1"/>
              </a:solidFill>
              <a:latin typeface="Arial"/>
              <a:ea typeface="Arial"/>
            </a:endParaRPr>
          </a:p>
        </p:txBody>
      </p:sp>
      <p:sp>
        <p:nvSpPr>
          <p:cNvPr id="652" name="Rectangle: Rounded Corners 26"/>
          <p:cNvSpPr/>
          <p:nvPr/>
        </p:nvSpPr>
        <p:spPr>
          <a:xfrm>
            <a:off x="73080" y="554400"/>
            <a:ext cx="2184840" cy="2547720"/>
          </a:xfrm>
          <a:prstGeom prst="roundRect">
            <a:avLst>
              <a:gd name="adj" fmla="val 8141"/>
            </a:avLst>
          </a:prstGeom>
          <a:noFill/>
          <a:ln w="19050">
            <a:solidFill>
              <a:srgbClr val="faa844"/>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fi-FI" sz="1400" spc="-1" strike="noStrike">
              <a:solidFill>
                <a:schemeClr val="lt1"/>
              </a:solidFill>
              <a:latin typeface="Arial"/>
              <a:ea typeface="Arial"/>
            </a:endParaRPr>
          </a:p>
        </p:txBody>
      </p:sp>
      <p:sp>
        <p:nvSpPr>
          <p:cNvPr id="653" name="Rectangle: Rounded Corners 27"/>
          <p:cNvSpPr/>
          <p:nvPr/>
        </p:nvSpPr>
        <p:spPr>
          <a:xfrm>
            <a:off x="2341440" y="1060560"/>
            <a:ext cx="6414480" cy="2041200"/>
          </a:xfrm>
          <a:prstGeom prst="roundRect">
            <a:avLst>
              <a:gd name="adj" fmla="val 6603"/>
            </a:avLst>
          </a:prstGeom>
          <a:noFill/>
          <a:ln w="19050">
            <a:solidFill>
              <a:srgbClr val="faa844"/>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fi-FI" sz="1400" spc="-1" strike="noStrike">
              <a:solidFill>
                <a:schemeClr val="lt1"/>
              </a:solidFill>
              <a:latin typeface="Arial"/>
              <a:ea typeface="Arial"/>
            </a:endParaRPr>
          </a:p>
        </p:txBody>
      </p:sp>
      <p:sp>
        <p:nvSpPr>
          <p:cNvPr id="654" name="Arrow: Bent 29"/>
          <p:cNvSpPr/>
          <p:nvPr/>
        </p:nvSpPr>
        <p:spPr>
          <a:xfrm flipV="1">
            <a:off x="3928680" y="3154320"/>
            <a:ext cx="621000" cy="581040"/>
          </a:xfrm>
          <a:prstGeom prst="bentArrow">
            <a:avLst>
              <a:gd name="adj1" fmla="val 34952"/>
              <a:gd name="adj2" fmla="val 39088"/>
              <a:gd name="adj3" fmla="val 25000"/>
              <a:gd name="adj4" fmla="val 36767"/>
            </a:avLst>
          </a:prstGeom>
          <a:solidFill>
            <a:srgbClr val="8dc63f"/>
          </a:solidFill>
          <a:ln w="19050">
            <a:solidFill>
              <a:srgbClr val="fa961d"/>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fi-FI" sz="1400" spc="-1" strike="noStrike">
              <a:solidFill>
                <a:schemeClr val="dk1"/>
              </a:solidFill>
              <a:latin typeface="Arial"/>
              <a:ea typeface="Arial"/>
            </a:endParaRPr>
          </a:p>
        </p:txBody>
      </p:sp>
      <p:sp>
        <p:nvSpPr>
          <p:cNvPr id="655" name="Rectangle: Rounded Corners 30"/>
          <p:cNvSpPr/>
          <p:nvPr/>
        </p:nvSpPr>
        <p:spPr>
          <a:xfrm>
            <a:off x="4589640" y="3213360"/>
            <a:ext cx="4479840" cy="1882800"/>
          </a:xfrm>
          <a:prstGeom prst="roundRect">
            <a:avLst>
              <a:gd name="adj" fmla="val 6603"/>
            </a:avLst>
          </a:prstGeom>
          <a:noFill/>
          <a:ln w="19050">
            <a:solidFill>
              <a:srgbClr val="faa844"/>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fi-FI" sz="1400" spc="-1" strike="noStrike">
              <a:solidFill>
                <a:schemeClr val="lt1"/>
              </a:solidFill>
              <a:latin typeface="Arial"/>
              <a:ea typeface="Arial"/>
            </a:endParaRPr>
          </a:p>
        </p:txBody>
      </p:sp>
      <p:sp>
        <p:nvSpPr>
          <p:cNvPr id="656" name="TextBox 14"/>
          <p:cNvSpPr/>
          <p:nvPr/>
        </p:nvSpPr>
        <p:spPr>
          <a:xfrm>
            <a:off x="76320" y="3349080"/>
            <a:ext cx="3842280" cy="17434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601"/>
              </a:spcAft>
            </a:pPr>
            <a:r>
              <a:rPr b="1" lang="en-GB" sz="1200" spc="-1" strike="noStrike">
                <a:solidFill>
                  <a:srgbClr val="000000"/>
                </a:solidFill>
                <a:latin typeface="Arial"/>
                <a:ea typeface="Inter SemiBold"/>
              </a:rPr>
              <a:t>Key points:</a:t>
            </a:r>
            <a:endParaRPr b="0" lang="en-US" sz="1200" spc="-1" strike="noStrike">
              <a:solidFill>
                <a:srgbClr val="000000"/>
              </a:solidFill>
              <a:latin typeface="Calibri"/>
            </a:endParaRPr>
          </a:p>
          <a:p>
            <a:pPr marL="182880" indent="-182880">
              <a:lnSpc>
                <a:spcPct val="100000"/>
              </a:lnSpc>
              <a:spcAft>
                <a:spcPts val="300"/>
              </a:spcAft>
              <a:buClr>
                <a:srgbClr val="000000"/>
              </a:buClr>
              <a:buFont typeface="Arial"/>
              <a:buAutoNum type="arabicPeriod"/>
            </a:pPr>
            <a:r>
              <a:rPr b="0" lang="en-GB" sz="1200" spc="-1" strike="noStrike">
                <a:solidFill>
                  <a:srgbClr val="000000"/>
                </a:solidFill>
                <a:latin typeface="Arial"/>
                <a:ea typeface="Inter SemiBold"/>
              </a:rPr>
              <a:t>All information based on the same input datasets: --&gt; Consistency across levels</a:t>
            </a:r>
            <a:endParaRPr b="0" lang="en-US" sz="1200" spc="-1" strike="noStrike">
              <a:solidFill>
                <a:srgbClr val="000000"/>
              </a:solidFill>
              <a:latin typeface="Calibri"/>
            </a:endParaRPr>
          </a:p>
          <a:p>
            <a:pPr marL="182880" indent="-182880">
              <a:lnSpc>
                <a:spcPct val="100000"/>
              </a:lnSpc>
              <a:spcAft>
                <a:spcPts val="300"/>
              </a:spcAft>
              <a:buClr>
                <a:srgbClr val="000000"/>
              </a:buClr>
              <a:buFont typeface="Arial"/>
              <a:buAutoNum type="arabicPeriod"/>
            </a:pPr>
            <a:r>
              <a:rPr b="0" lang="en-GB" sz="1200" spc="-1" strike="noStrike">
                <a:solidFill>
                  <a:srgbClr val="000000"/>
                </a:solidFill>
                <a:latin typeface="Arial"/>
                <a:ea typeface="Arial"/>
              </a:rPr>
              <a:t>Enables integration of EO based mapping into existing reporting procedures</a:t>
            </a:r>
            <a:endParaRPr b="0" lang="en-US" sz="1200" spc="-1" strike="noStrike">
              <a:solidFill>
                <a:srgbClr val="000000"/>
              </a:solidFill>
              <a:latin typeface="Calibri"/>
            </a:endParaRPr>
          </a:p>
          <a:p>
            <a:pPr marL="182880" indent="-182880">
              <a:lnSpc>
                <a:spcPct val="100000"/>
              </a:lnSpc>
              <a:spcAft>
                <a:spcPts val="300"/>
              </a:spcAft>
              <a:buClr>
                <a:srgbClr val="000000"/>
              </a:buClr>
              <a:buFont typeface="Arial"/>
              <a:buAutoNum type="arabicPeriod"/>
            </a:pPr>
            <a:r>
              <a:rPr b="0" lang="en-US" sz="1200" spc="-1" strike="noStrike">
                <a:solidFill>
                  <a:srgbClr val="000000"/>
                </a:solidFill>
                <a:latin typeface="Arial"/>
                <a:ea typeface="Inter SemiBold"/>
              </a:rPr>
              <a:t>Reduces standard error for small areas</a:t>
            </a:r>
            <a:endParaRPr b="0" lang="en-US" sz="1200" spc="-1" strike="noStrike">
              <a:solidFill>
                <a:srgbClr val="000000"/>
              </a:solidFill>
              <a:latin typeface="Calibri"/>
            </a:endParaRPr>
          </a:p>
          <a:p>
            <a:pPr marL="182880" indent="-182880">
              <a:lnSpc>
                <a:spcPct val="100000"/>
              </a:lnSpc>
              <a:spcAft>
                <a:spcPts val="300"/>
              </a:spcAft>
              <a:buClr>
                <a:srgbClr val="000000"/>
              </a:buClr>
              <a:buFont typeface="Arial"/>
              <a:buAutoNum type="arabicPeriod"/>
            </a:pPr>
            <a:r>
              <a:rPr b="0" lang="en-US" sz="1200" spc="-1" strike="noStrike">
                <a:solidFill>
                  <a:srgbClr val="000000"/>
                </a:solidFill>
                <a:latin typeface="Arial"/>
                <a:ea typeface="Inter SemiBold"/>
              </a:rPr>
              <a:t>Provides fine-scale (10 m) information on relative distribution of forests on local level</a:t>
            </a:r>
            <a:endParaRPr b="0" lang="en-US" sz="1200" spc="-1" strike="noStrike">
              <a:solidFill>
                <a:srgbClr val="000000"/>
              </a:solidFill>
              <a:latin typeface="Calibri"/>
            </a:endParaRPr>
          </a:p>
        </p:txBody>
      </p:sp>
    </p:spTree>
  </p:cSld>
  <mc:AlternateContent>
    <mc:Choice Requires="p14">
      <p:transition p14:dur="10"/>
    </mc:Choice>
    <mc:Fallback>
      <p:transition/>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7" name="PlaceHolder 1"/>
          <p:cNvSpPr>
            <a:spLocks noGrp="1"/>
          </p:cNvSpPr>
          <p:nvPr>
            <p:ph type="title"/>
          </p:nvPr>
        </p:nvSpPr>
        <p:spPr>
          <a:xfrm>
            <a:off x="132120" y="51840"/>
            <a:ext cx="3683160" cy="52200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PathFinder portal</a:t>
            </a:r>
            <a:endParaRPr b="0" lang="en-US" sz="2800" spc="-1" strike="noStrike">
              <a:solidFill>
                <a:srgbClr val="000000"/>
              </a:solidFill>
              <a:latin typeface="Calibri"/>
            </a:endParaRPr>
          </a:p>
        </p:txBody>
      </p:sp>
      <p:sp>
        <p:nvSpPr>
          <p:cNvPr id="658" name="PlaceHolder 2"/>
          <p:cNvSpPr>
            <a:spLocks noGrp="1"/>
          </p:cNvSpPr>
          <p:nvPr>
            <p:ph type="sldNum" idx="19"/>
          </p:nvPr>
        </p:nvSpPr>
        <p:spPr>
          <a:xfrm>
            <a:off x="0" y="0"/>
            <a:ext cx="0" cy="0"/>
          </a:xfrm>
          <a:prstGeom prst="rect">
            <a:avLst/>
          </a:prstGeom>
          <a:noFill/>
          <a:ln w="0">
            <a:noFill/>
          </a:ln>
        </p:spPr>
        <p:txBody>
          <a:bodyPr lIns="90000" rIns="90000" tIns="-45000" bIns="-45000" anchor="t">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659"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660"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661" name="Google Shape;561;p34"/>
          <p:cNvSpPr/>
          <p:nvPr/>
        </p:nvSpPr>
        <p:spPr>
          <a:xfrm>
            <a:off x="3871080" y="4654080"/>
            <a:ext cx="526860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662" name="Picture 3" descr="A screenshot of a map&#10;&#10;AI-generated content may be incorrect."/>
          <p:cNvPicPr/>
          <p:nvPr/>
        </p:nvPicPr>
        <p:blipFill>
          <a:blip r:embed="rId3"/>
          <a:stretch/>
        </p:blipFill>
        <p:spPr>
          <a:xfrm>
            <a:off x="4286880" y="60480"/>
            <a:ext cx="4771080" cy="4597920"/>
          </a:xfrm>
          <a:prstGeom prst="rect">
            <a:avLst/>
          </a:prstGeom>
          <a:noFill/>
          <a:ln w="0">
            <a:noFill/>
          </a:ln>
        </p:spPr>
      </p:pic>
      <p:sp>
        <p:nvSpPr>
          <p:cNvPr id="663" name="TextBox 9"/>
          <p:cNvSpPr/>
          <p:nvPr/>
        </p:nvSpPr>
        <p:spPr>
          <a:xfrm>
            <a:off x="6120" y="635760"/>
            <a:ext cx="4329720" cy="3694320"/>
          </a:xfrm>
          <a:prstGeom prst="rect">
            <a:avLst/>
          </a:prstGeom>
          <a:noFill/>
          <a:ln w="0">
            <a:noFill/>
          </a:ln>
        </p:spPr>
        <p:style>
          <a:lnRef idx="0"/>
          <a:fillRef idx="0"/>
          <a:effectRef idx="0"/>
          <a:fontRef idx="minor"/>
        </p:style>
        <p:txBody>
          <a:bodyPr lIns="90000" rIns="90000" tIns="45000" bIns="45000" anchor="t">
            <a:spAutoFit/>
          </a:bodyPr>
          <a:p>
            <a:pPr marL="274320" indent="-182880">
              <a:lnSpc>
                <a:spcPct val="100000"/>
              </a:lnSpc>
              <a:buClr>
                <a:srgbClr val="000000"/>
              </a:buClr>
              <a:buFont typeface="Arial"/>
              <a:buChar char="•"/>
            </a:pPr>
            <a:r>
              <a:rPr b="0" lang="en-GB" sz="1600" spc="-1" strike="noStrike">
                <a:solidFill>
                  <a:srgbClr val="000000"/>
                </a:solidFill>
                <a:latin typeface="Arial"/>
                <a:ea typeface="Arial"/>
              </a:rPr>
              <a:t>Where:</a:t>
            </a:r>
            <a:endParaRPr b="0" lang="en-US" sz="1600" spc="-1" strike="noStrike">
              <a:solidFill>
                <a:srgbClr val="000000"/>
              </a:solidFill>
              <a:latin typeface="Calibri"/>
            </a:endParaRPr>
          </a:p>
          <a:p>
            <a:pPr lvl="1" marL="457200" indent="-182880">
              <a:lnSpc>
                <a:spcPct val="100000"/>
              </a:lnSpc>
              <a:spcAft>
                <a:spcPts val="901"/>
              </a:spcAft>
              <a:buClr>
                <a:srgbClr val="000000"/>
              </a:buClr>
              <a:buFont typeface="Courier New"/>
              <a:buChar char="o"/>
            </a:pPr>
            <a:r>
              <a:rPr b="0" lang="en-GB" sz="1600" spc="-1" strike="noStrike" u="sng">
                <a:solidFill>
                  <a:srgbClr val="595959"/>
                </a:solidFill>
                <a:uFillTx/>
                <a:latin typeface="Arial"/>
                <a:ea typeface="Inter SemiBold"/>
                <a:hlinkClick r:id="rId4"/>
              </a:rPr>
              <a:t>https://portal.pathfinder-heu.eu/</a:t>
            </a:r>
            <a:r>
              <a:rPr b="0" lang="en-GB" sz="1600" spc="-1" strike="noStrike">
                <a:solidFill>
                  <a:srgbClr val="000000"/>
                </a:solidFill>
                <a:latin typeface="Arial"/>
                <a:ea typeface="Inter SemiBold"/>
              </a:rPr>
              <a:t> </a:t>
            </a:r>
            <a:endParaRPr b="0" lang="en-US" sz="1600" spc="-1" strike="noStrike">
              <a:solidFill>
                <a:srgbClr val="000000"/>
              </a:solidFill>
              <a:latin typeface="Calibri"/>
            </a:endParaRPr>
          </a:p>
          <a:p>
            <a:pPr marL="274320" indent="-182880">
              <a:lnSpc>
                <a:spcPct val="100000"/>
              </a:lnSpc>
              <a:buClr>
                <a:srgbClr val="000000"/>
              </a:buClr>
              <a:buFont typeface="Arial"/>
              <a:buChar char="•"/>
            </a:pPr>
            <a:r>
              <a:rPr b="0" lang="en-GB" sz="1600" spc="-1" strike="noStrike">
                <a:solidFill>
                  <a:srgbClr val="000000"/>
                </a:solidFill>
                <a:latin typeface="Arial"/>
                <a:ea typeface="Arial"/>
              </a:rPr>
              <a:t>What:</a:t>
            </a:r>
            <a:endParaRPr b="0" lang="en-US" sz="1600" spc="-1" strike="noStrike">
              <a:solidFill>
                <a:srgbClr val="000000"/>
              </a:solidFill>
              <a:latin typeface="Calibri"/>
            </a:endParaRPr>
          </a:p>
          <a:p>
            <a:pPr lvl="2" marL="457200" indent="-182880">
              <a:lnSpc>
                <a:spcPct val="100000"/>
              </a:lnSpc>
              <a:buClr>
                <a:srgbClr val="000000"/>
              </a:buClr>
              <a:buFont typeface="Courier New"/>
              <a:buChar char="o"/>
            </a:pPr>
            <a:r>
              <a:rPr b="0" lang="en-GB" sz="1600" spc="-1" strike="noStrike">
                <a:solidFill>
                  <a:srgbClr val="000000"/>
                </a:solidFill>
                <a:latin typeface="Arial"/>
                <a:ea typeface="Arial"/>
              </a:rPr>
              <a:t>Maps</a:t>
            </a:r>
            <a:endParaRPr b="0" lang="en-US" sz="1600" spc="-1" strike="noStrike">
              <a:solidFill>
                <a:srgbClr val="000000"/>
              </a:solidFill>
              <a:latin typeface="Calibri"/>
            </a:endParaRPr>
          </a:p>
          <a:p>
            <a:pPr lvl="3" marL="640080" indent="-182880">
              <a:lnSpc>
                <a:spcPct val="100000"/>
              </a:lnSpc>
              <a:buClr>
                <a:srgbClr val="000000"/>
              </a:buClr>
              <a:buFont typeface="Arial"/>
              <a:buChar char="•"/>
            </a:pPr>
            <a:r>
              <a:rPr b="0" lang="en-GB" sz="1400" spc="-1" strike="noStrike">
                <a:solidFill>
                  <a:srgbClr val="000000"/>
                </a:solidFill>
                <a:latin typeface="Arial"/>
                <a:ea typeface="Arial"/>
              </a:rPr>
              <a:t>Forest attribute maps (x 18+3)</a:t>
            </a:r>
            <a:endParaRPr b="0" lang="en-US" sz="1400" spc="-1" strike="noStrike">
              <a:solidFill>
                <a:srgbClr val="000000"/>
              </a:solidFill>
              <a:latin typeface="Calibri"/>
            </a:endParaRPr>
          </a:p>
          <a:p>
            <a:pPr lvl="3" marL="640080" indent="-182880">
              <a:lnSpc>
                <a:spcPct val="100000"/>
              </a:lnSpc>
              <a:buClr>
                <a:srgbClr val="000000"/>
              </a:buClr>
              <a:buFont typeface="Arial"/>
              <a:buChar char="•"/>
            </a:pPr>
            <a:r>
              <a:rPr b="0" lang="en-GB" sz="1400" spc="-1" strike="noStrike">
                <a:solidFill>
                  <a:srgbClr val="000000"/>
                </a:solidFill>
                <a:latin typeface="Arial"/>
                <a:ea typeface="Arial"/>
              </a:rPr>
              <a:t>Deadwood map</a:t>
            </a:r>
            <a:endParaRPr b="0" lang="en-US" sz="1400" spc="-1" strike="noStrike">
              <a:solidFill>
                <a:srgbClr val="000000"/>
              </a:solidFill>
              <a:latin typeface="Calibri"/>
            </a:endParaRPr>
          </a:p>
          <a:p>
            <a:pPr lvl="2" marL="457200" indent="-182880">
              <a:lnSpc>
                <a:spcPct val="100000"/>
              </a:lnSpc>
              <a:buClr>
                <a:srgbClr val="000000"/>
              </a:buClr>
              <a:buFont typeface="Courier New"/>
              <a:buChar char="o"/>
            </a:pPr>
            <a:r>
              <a:rPr b="0" lang="en-GB" sz="1600" spc="-1" strike="noStrike">
                <a:solidFill>
                  <a:srgbClr val="000000"/>
                </a:solidFill>
                <a:latin typeface="Arial"/>
                <a:ea typeface="Arial"/>
              </a:rPr>
              <a:t>Estimates</a:t>
            </a:r>
            <a:endParaRPr b="0" lang="en-US" sz="1600" spc="-1" strike="noStrike">
              <a:solidFill>
                <a:srgbClr val="000000"/>
              </a:solidFill>
              <a:latin typeface="Calibri"/>
            </a:endParaRPr>
          </a:p>
          <a:p>
            <a:pPr lvl="3" marL="640080" indent="-182880">
              <a:lnSpc>
                <a:spcPct val="100000"/>
              </a:lnSpc>
              <a:buClr>
                <a:srgbClr val="000000"/>
              </a:buClr>
              <a:buFont typeface="Arial"/>
              <a:buChar char="•"/>
            </a:pPr>
            <a:r>
              <a:rPr b="0" lang="en-GB" sz="1400" spc="-1" strike="noStrike">
                <a:solidFill>
                  <a:srgbClr val="000000"/>
                </a:solidFill>
                <a:latin typeface="Arial"/>
                <a:ea typeface="Arial"/>
              </a:rPr>
              <a:t>Single phase estimates</a:t>
            </a:r>
            <a:endParaRPr b="0" lang="en-US" sz="1400" spc="-1" strike="noStrike">
              <a:solidFill>
                <a:srgbClr val="000000"/>
              </a:solidFill>
              <a:latin typeface="Calibri"/>
            </a:endParaRPr>
          </a:p>
          <a:p>
            <a:pPr lvl="3" marL="640080" indent="-182880">
              <a:lnSpc>
                <a:spcPct val="100000"/>
              </a:lnSpc>
              <a:buClr>
                <a:srgbClr val="000000"/>
              </a:buClr>
              <a:buFont typeface="Arial"/>
              <a:buChar char="•"/>
            </a:pPr>
            <a:r>
              <a:rPr b="0" lang="en-GB" sz="1400" spc="-1" strike="noStrike">
                <a:solidFill>
                  <a:srgbClr val="000000"/>
                </a:solidFill>
                <a:latin typeface="Arial"/>
                <a:ea typeface="Arial"/>
              </a:rPr>
              <a:t>Model assisted estimates</a:t>
            </a:r>
            <a:endParaRPr b="0" lang="en-US" sz="1400" spc="-1" strike="noStrike">
              <a:solidFill>
                <a:srgbClr val="000000"/>
              </a:solidFill>
              <a:latin typeface="Calibri"/>
            </a:endParaRPr>
          </a:p>
          <a:p>
            <a:pPr lvl="2" marL="457200" indent="-182880">
              <a:lnSpc>
                <a:spcPct val="100000"/>
              </a:lnSpc>
              <a:buClr>
                <a:srgbClr val="000000"/>
              </a:buClr>
              <a:buFont typeface="Courier New"/>
              <a:buChar char="o"/>
            </a:pPr>
            <a:r>
              <a:rPr b="0" lang="en-GB" sz="1600" spc="-1" strike="noStrike">
                <a:solidFill>
                  <a:srgbClr val="000000"/>
                </a:solidFill>
                <a:latin typeface="Arial"/>
                <a:ea typeface="Arial"/>
              </a:rPr>
              <a:t>Forecasts</a:t>
            </a:r>
            <a:endParaRPr b="0" lang="en-US" sz="1600" spc="-1" strike="noStrike">
              <a:solidFill>
                <a:srgbClr val="000000"/>
              </a:solidFill>
              <a:latin typeface="Calibri"/>
            </a:endParaRPr>
          </a:p>
          <a:p>
            <a:pPr lvl="3" marL="640080" indent="-182880">
              <a:lnSpc>
                <a:spcPct val="100000"/>
              </a:lnSpc>
              <a:buClr>
                <a:srgbClr val="000000"/>
              </a:buClr>
              <a:buFont typeface="Arial"/>
              <a:buChar char="•"/>
            </a:pPr>
            <a:r>
              <a:rPr b="0" lang="en-GB" sz="1400" spc="-1" strike="noStrike">
                <a:solidFill>
                  <a:srgbClr val="000000"/>
                </a:solidFill>
                <a:latin typeface="Arial"/>
                <a:ea typeface="Arial"/>
              </a:rPr>
              <a:t>GPPx forecasts (x 2) </a:t>
            </a:r>
            <a:r>
              <a:rPr b="1" lang="en-GB" sz="1400" spc="-1" strike="noStrike">
                <a:solidFill>
                  <a:srgbClr val="000000"/>
                </a:solidFill>
                <a:latin typeface="Wingdings"/>
                <a:ea typeface="Arial"/>
              </a:rPr>
              <a:t>à</a:t>
            </a:r>
            <a:r>
              <a:rPr b="0" lang="en-GB" sz="1400" spc="-1" strike="noStrike">
                <a:solidFill>
                  <a:srgbClr val="000000"/>
                </a:solidFill>
                <a:latin typeface="Arial"/>
                <a:ea typeface="Arial"/>
              </a:rPr>
              <a:t> 2100</a:t>
            </a:r>
            <a:endParaRPr b="0" lang="en-US" sz="1400" spc="-1" strike="noStrike">
              <a:solidFill>
                <a:srgbClr val="000000"/>
              </a:solidFill>
              <a:latin typeface="Calibri"/>
            </a:endParaRPr>
          </a:p>
          <a:p>
            <a:pPr lvl="3" marL="640080" indent="-182880">
              <a:lnSpc>
                <a:spcPct val="100000"/>
              </a:lnSpc>
              <a:buClr>
                <a:srgbClr val="000000"/>
              </a:buClr>
              <a:buFont typeface="Arial"/>
              <a:buChar char="•"/>
            </a:pPr>
            <a:r>
              <a:rPr b="0" lang="en-GB" sz="1400" spc="-1" strike="noStrike">
                <a:solidFill>
                  <a:srgbClr val="000000"/>
                </a:solidFill>
                <a:latin typeface="Arial"/>
                <a:ea typeface="Arial"/>
              </a:rPr>
              <a:t>CLUMondo scenario forecasts (x 4) </a:t>
            </a:r>
            <a:r>
              <a:rPr b="1" lang="en-GB" sz="1400" spc="-1" strike="noStrike">
                <a:solidFill>
                  <a:srgbClr val="000000"/>
                </a:solidFill>
                <a:latin typeface="Wingdings"/>
                <a:ea typeface="Arial"/>
              </a:rPr>
              <a:t>à</a:t>
            </a:r>
            <a:r>
              <a:rPr b="0" lang="en-GB" sz="1400" spc="-1" strike="noStrike">
                <a:solidFill>
                  <a:srgbClr val="000000"/>
                </a:solidFill>
                <a:latin typeface="Arial"/>
                <a:ea typeface="Arial"/>
              </a:rPr>
              <a:t> 2100</a:t>
            </a:r>
            <a:endParaRPr b="0" lang="en-US" sz="1400" spc="-1" strike="noStrike">
              <a:solidFill>
                <a:srgbClr val="000000"/>
              </a:solidFill>
              <a:latin typeface="Calibri"/>
            </a:endParaRPr>
          </a:p>
          <a:p>
            <a:pPr lvl="3" marL="640080" indent="-182880">
              <a:lnSpc>
                <a:spcPct val="100000"/>
              </a:lnSpc>
              <a:spcAft>
                <a:spcPts val="601"/>
              </a:spcAft>
              <a:buClr>
                <a:srgbClr val="000000"/>
              </a:buClr>
              <a:buFont typeface="Arial"/>
              <a:buChar char="•"/>
            </a:pPr>
            <a:r>
              <a:rPr b="0" lang="en-GB" sz="1400" spc="-1" strike="noStrike">
                <a:solidFill>
                  <a:srgbClr val="000000"/>
                </a:solidFill>
                <a:latin typeface="Arial"/>
                <a:ea typeface="Arial"/>
              </a:rPr>
              <a:t>PixSim forecasts </a:t>
            </a:r>
            <a:r>
              <a:rPr b="1" lang="en-GB" sz="1400" spc="-1" strike="noStrike">
                <a:solidFill>
                  <a:srgbClr val="000000"/>
                </a:solidFill>
                <a:latin typeface="Wingdings"/>
                <a:ea typeface="Arial"/>
              </a:rPr>
              <a:t>à</a:t>
            </a:r>
            <a:r>
              <a:rPr b="0" lang="en-GB" sz="1400" spc="-1" strike="noStrike">
                <a:solidFill>
                  <a:srgbClr val="000000"/>
                </a:solidFill>
                <a:latin typeface="Arial"/>
                <a:ea typeface="Arial"/>
              </a:rPr>
              <a:t> 2100 </a:t>
            </a:r>
            <a:endParaRPr b="0" lang="en-US" sz="1400" spc="-1" strike="noStrike">
              <a:solidFill>
                <a:srgbClr val="000000"/>
              </a:solidFill>
              <a:latin typeface="Calibri"/>
            </a:endParaRPr>
          </a:p>
          <a:p>
            <a:pPr marL="274320" indent="-182880">
              <a:lnSpc>
                <a:spcPct val="100000"/>
              </a:lnSpc>
              <a:buClr>
                <a:srgbClr val="000000"/>
              </a:buClr>
              <a:buFont typeface="Arial"/>
              <a:buChar char="•"/>
            </a:pPr>
            <a:r>
              <a:rPr b="0" lang="en-GB" sz="1600" spc="-1" strike="noStrike">
                <a:solidFill>
                  <a:srgbClr val="000000"/>
                </a:solidFill>
                <a:latin typeface="Arial"/>
                <a:ea typeface="Inter SemiBold"/>
              </a:rPr>
              <a:t>Why:</a:t>
            </a:r>
            <a:endParaRPr b="0" lang="en-US" sz="1600" spc="-1" strike="noStrike">
              <a:solidFill>
                <a:srgbClr val="000000"/>
              </a:solidFill>
              <a:latin typeface="Calibri"/>
            </a:endParaRPr>
          </a:p>
          <a:p>
            <a:pPr lvl="1" marL="457200" indent="-182880">
              <a:lnSpc>
                <a:spcPct val="100000"/>
              </a:lnSpc>
              <a:spcAft>
                <a:spcPts val="901"/>
              </a:spcAft>
              <a:buClr>
                <a:srgbClr val="000000"/>
              </a:buClr>
              <a:buFont typeface="Courier New"/>
              <a:buChar char="o"/>
            </a:pPr>
            <a:r>
              <a:rPr b="0" lang="en-GB" sz="1400" spc="-1" strike="noStrike">
                <a:solidFill>
                  <a:srgbClr val="000000"/>
                </a:solidFill>
                <a:latin typeface="Arial"/>
                <a:ea typeface="Arial"/>
              </a:rPr>
              <a:t>Visualization, download and links to sources.</a:t>
            </a:r>
            <a:endParaRPr b="0" lang="en-US" sz="1400" spc="-1" strike="noStrike">
              <a:solidFill>
                <a:srgbClr val="000000"/>
              </a:solidFill>
              <a:latin typeface="Calibri"/>
            </a:endParaRPr>
          </a:p>
        </p:txBody>
      </p:sp>
      <p:sp>
        <p:nvSpPr>
          <p:cNvPr id="664" name="Oval 13"/>
          <p:cNvSpPr/>
          <p:nvPr/>
        </p:nvSpPr>
        <p:spPr>
          <a:xfrm rot="20940000">
            <a:off x="2711880" y="2578680"/>
            <a:ext cx="819720" cy="317880"/>
          </a:xfrm>
          <a:prstGeom prst="ellipse">
            <a:avLst/>
          </a:prstGeom>
          <a:solidFill>
            <a:srgbClr val="fffeca"/>
          </a:solidFill>
          <a:ln w="3175">
            <a:solidFill>
              <a:srgbClr val="184f20"/>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800" spc="-1" strike="noStrike">
                <a:solidFill>
                  <a:srgbClr val="000000"/>
                </a:solidFill>
                <a:latin typeface="Arial"/>
                <a:ea typeface="Arial"/>
              </a:rPr>
              <a:t>Coming soon…</a:t>
            </a:r>
            <a:endParaRPr b="0" lang="en-US" sz="800" spc="-1" strike="noStrike">
              <a:solidFill>
                <a:srgbClr val="000000"/>
              </a:solidFill>
              <a:latin typeface="Calibri"/>
            </a:endParaRPr>
          </a:p>
        </p:txBody>
      </p:sp>
      <p:sp>
        <p:nvSpPr>
          <p:cNvPr id="665" name="Oval 15"/>
          <p:cNvSpPr/>
          <p:nvPr/>
        </p:nvSpPr>
        <p:spPr>
          <a:xfrm rot="20940000">
            <a:off x="2611080" y="3560040"/>
            <a:ext cx="819720" cy="317880"/>
          </a:xfrm>
          <a:prstGeom prst="ellipse">
            <a:avLst/>
          </a:prstGeom>
          <a:solidFill>
            <a:srgbClr val="fffeca"/>
          </a:solidFill>
          <a:ln w="3175">
            <a:solidFill>
              <a:srgbClr val="184f20"/>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800" spc="-1" strike="noStrike">
                <a:solidFill>
                  <a:srgbClr val="000000"/>
                </a:solidFill>
                <a:latin typeface="Arial"/>
                <a:ea typeface="Arial"/>
              </a:rPr>
              <a:t>Coming soon…</a:t>
            </a:r>
            <a:endParaRPr b="0" lang="en-US" sz="800" spc="-1" strike="noStrike">
              <a:solidFill>
                <a:srgbClr val="000000"/>
              </a:solidFill>
              <a:latin typeface="Calibri"/>
            </a:endParaRPr>
          </a:p>
        </p:txBody>
      </p:sp>
    </p:spTree>
  </p:cSld>
  <mc:AlternateContent>
    <mc:Choice Requires="p14">
      <p:transition p14:dur="10"/>
    </mc:Choice>
    <mc:Fallback>
      <p:transition/>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6" name="PlaceHolder 1"/>
          <p:cNvSpPr>
            <a:spLocks noGrp="1"/>
          </p:cNvSpPr>
          <p:nvPr>
            <p:ph type="title"/>
          </p:nvPr>
        </p:nvSpPr>
        <p:spPr>
          <a:xfrm>
            <a:off x="3008520" y="1699560"/>
            <a:ext cx="3849840" cy="480240"/>
          </a:xfrm>
          <a:prstGeom prst="rect">
            <a:avLst/>
          </a:prstGeom>
          <a:noFill/>
          <a:ln w="0">
            <a:noFill/>
          </a:ln>
        </p:spPr>
        <p:txBody>
          <a:bodyPr lIns="91440" rIns="91440" tIns="91440" bIns="91440" anchor="ctr">
            <a:noAutofit/>
          </a:bodyPr>
          <a:p>
            <a:pPr indent="0">
              <a:lnSpc>
                <a:spcPct val="100000"/>
              </a:lnSpc>
              <a:buNone/>
              <a:tabLst>
                <a:tab algn="l" pos="0"/>
              </a:tabLst>
            </a:pPr>
            <a:r>
              <a:rPr b="0" lang="en-GB" sz="3000" spc="-1" strike="noStrike">
                <a:solidFill>
                  <a:srgbClr val="000000"/>
                </a:solidFill>
                <a:latin typeface="Fira Sans Extra Condensed Medium"/>
                <a:ea typeface="Fira Sans Extra Condensed Medium"/>
              </a:rPr>
              <a:t>EU Policy Support</a:t>
            </a:r>
            <a:endParaRPr b="0" lang="en-US" sz="3000" spc="-1" strike="noStrike">
              <a:solidFill>
                <a:srgbClr val="000000"/>
              </a:solidFill>
              <a:latin typeface="Calibri"/>
            </a:endParaRPr>
          </a:p>
        </p:txBody>
      </p:sp>
      <p:grpSp>
        <p:nvGrpSpPr>
          <p:cNvPr id="667" name="Google Shape;186;p29"/>
          <p:cNvGrpSpPr/>
          <p:nvPr/>
        </p:nvGrpSpPr>
        <p:grpSpPr>
          <a:xfrm>
            <a:off x="-1080" y="28440"/>
            <a:ext cx="2723400" cy="4441680"/>
            <a:chOff x="-1080" y="28440"/>
            <a:chExt cx="2723400" cy="4441680"/>
          </a:xfrm>
        </p:grpSpPr>
        <p:grpSp>
          <p:nvGrpSpPr>
            <p:cNvPr id="668" name="Google Shape;187;p29"/>
            <p:cNvGrpSpPr/>
            <p:nvPr/>
          </p:nvGrpSpPr>
          <p:grpSpPr>
            <a:xfrm>
              <a:off x="1309680" y="2286000"/>
              <a:ext cx="260640" cy="2184120"/>
              <a:chOff x="1309680" y="2286000"/>
              <a:chExt cx="260640" cy="2184120"/>
            </a:xfrm>
          </p:grpSpPr>
          <p:sp>
            <p:nvSpPr>
              <p:cNvPr id="669" name="Google Shape;188;p29"/>
              <p:cNvSpPr/>
              <p:nvPr/>
            </p:nvSpPr>
            <p:spPr>
              <a:xfrm flipH="1">
                <a:off x="1309680" y="2286000"/>
                <a:ext cx="260640" cy="2184120"/>
              </a:xfrm>
              <a:custGeom>
                <a:avLst/>
                <a:gdLst>
                  <a:gd name="textAreaLeft" fmla="*/ 720 w 260640"/>
                  <a:gd name="textAreaRight" fmla="*/ 262440 w 260640"/>
                  <a:gd name="textAreaTop" fmla="*/ 0 h 2184120"/>
                  <a:gd name="textAreaBottom" fmla="*/ 2185200 h 2184120"/>
                </a:gdLst>
                <a:ahLst/>
                <a:rect l="textAreaLeft" t="textAreaTop" r="textAreaRight" b="textAreaBottom"/>
                <a:pathLst>
                  <a:path w="541" h="6083">
                    <a:moveTo>
                      <a:pt x="0" y="0"/>
                    </a:moveTo>
                    <a:lnTo>
                      <a:pt x="0" y="6044"/>
                    </a:lnTo>
                    <a:lnTo>
                      <a:pt x="245" y="6083"/>
                    </a:lnTo>
                    <a:lnTo>
                      <a:pt x="541" y="6044"/>
                    </a:lnTo>
                    <a:lnTo>
                      <a:pt x="541" y="0"/>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70" name="Google Shape;189;p29"/>
              <p:cNvSpPr/>
              <p:nvPr/>
            </p:nvSpPr>
            <p:spPr>
              <a:xfrm flipH="1">
                <a:off x="1309680" y="2286000"/>
                <a:ext cx="190080" cy="2170440"/>
              </a:xfrm>
              <a:custGeom>
                <a:avLst/>
                <a:gdLst>
                  <a:gd name="textAreaLeft" fmla="*/ 720 w 190080"/>
                  <a:gd name="textAreaRight" fmla="*/ 191880 w 190080"/>
                  <a:gd name="textAreaTop" fmla="*/ 0 h 2170440"/>
                  <a:gd name="textAreaBottom" fmla="*/ 2171520 h 2170440"/>
                </a:gdLst>
                <a:ahLst/>
                <a:rect l="textAreaLeft" t="textAreaTop" r="textAreaRight" b="textAreaBottom"/>
                <a:pathLst>
                  <a:path w="395" h="6045">
                    <a:moveTo>
                      <a:pt x="395" y="0"/>
                    </a:moveTo>
                    <a:lnTo>
                      <a:pt x="0" y="6044"/>
                    </a:lnTo>
                    <a:lnTo>
                      <a:pt x="395" y="6044"/>
                    </a:lnTo>
                    <a:lnTo>
                      <a:pt x="39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671" name="Google Shape;190;p29"/>
            <p:cNvSpPr/>
            <p:nvPr/>
          </p:nvSpPr>
          <p:spPr>
            <a:xfrm flipH="1">
              <a:off x="-720" y="1647360"/>
              <a:ext cx="2723040" cy="1599120"/>
            </a:xfrm>
            <a:custGeom>
              <a:avLst/>
              <a:gdLst>
                <a:gd name="textAreaLeft" fmla="*/ 720 w 2723040"/>
                <a:gd name="textAreaRight" fmla="*/ 2724840 w 2723040"/>
                <a:gd name="textAreaTop" fmla="*/ 0 h 1599120"/>
                <a:gd name="textAreaBottom" fmla="*/ 1600200 h 15991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72" name="Google Shape;191;p29"/>
            <p:cNvSpPr/>
            <p:nvPr/>
          </p:nvSpPr>
          <p:spPr>
            <a:xfrm flipH="1">
              <a:off x="1459080" y="1647360"/>
              <a:ext cx="1262520" cy="1599120"/>
            </a:xfrm>
            <a:custGeom>
              <a:avLst/>
              <a:gdLst>
                <a:gd name="textAreaLeft" fmla="*/ -720 w 1262520"/>
                <a:gd name="textAreaRight" fmla="*/ 1262880 w 1262520"/>
                <a:gd name="textAreaTop" fmla="*/ 0 h 1599120"/>
                <a:gd name="textAreaBottom" fmla="*/ 1600200 h 1599120"/>
              </a:gdLst>
              <a:ahLst/>
              <a:rect l="textAreaLeft" t="textAreaTop" r="textAreaRight" b="textAreaBottom"/>
              <a:pathLst>
                <a:path w="2774" h="3757">
                  <a:moveTo>
                    <a:pt x="2773" y="1"/>
                  </a:moveTo>
                  <a:lnTo>
                    <a:pt x="0" y="3023"/>
                  </a:lnTo>
                  <a:lnTo>
                    <a:pt x="2546" y="3757"/>
                  </a:lnTo>
                  <a:lnTo>
                    <a:pt x="2773"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73" name="Google Shape;192;p29"/>
            <p:cNvSpPr/>
            <p:nvPr/>
          </p:nvSpPr>
          <p:spPr>
            <a:xfrm flipH="1">
              <a:off x="-1440" y="1647360"/>
              <a:ext cx="1459800" cy="1429200"/>
            </a:xfrm>
            <a:custGeom>
              <a:avLst/>
              <a:gdLst>
                <a:gd name="textAreaLeft" fmla="*/ -720 w 1459800"/>
                <a:gd name="textAreaRight" fmla="*/ 1460160 w 1459800"/>
                <a:gd name="textAreaTop" fmla="*/ 0 h 1429200"/>
                <a:gd name="textAreaBottom" fmla="*/ 1430280 h 1429200"/>
              </a:gdLst>
              <a:ahLst/>
              <a:rect l="textAreaLeft" t="textAreaTop" r="textAreaRight" b="textAreaBottom"/>
              <a:pathLst>
                <a:path w="3207" h="3358">
                  <a:moveTo>
                    <a:pt x="0" y="1"/>
                  </a:moveTo>
                  <a:lnTo>
                    <a:pt x="1696" y="3358"/>
                  </a:lnTo>
                  <a:lnTo>
                    <a:pt x="3207" y="2589"/>
                  </a:lnTo>
                  <a:lnTo>
                    <a:pt x="0"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74" name="Google Shape;193;p29"/>
            <p:cNvSpPr/>
            <p:nvPr/>
          </p:nvSpPr>
          <p:spPr>
            <a:xfrm flipH="1">
              <a:off x="-720" y="2743560"/>
              <a:ext cx="2723040" cy="675720"/>
            </a:xfrm>
            <a:custGeom>
              <a:avLst/>
              <a:gdLst>
                <a:gd name="textAreaLeft" fmla="*/ 720 w 2723040"/>
                <a:gd name="textAreaRight" fmla="*/ 2724840 w 2723040"/>
                <a:gd name="textAreaTop" fmla="*/ 0 h 675720"/>
                <a:gd name="textAreaBottom" fmla="*/ 676800 h 67572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75" name="Google Shape;194;p29"/>
            <p:cNvSpPr/>
            <p:nvPr/>
          </p:nvSpPr>
          <p:spPr>
            <a:xfrm flipH="1">
              <a:off x="149400" y="1073880"/>
              <a:ext cx="2422800" cy="1422720"/>
            </a:xfrm>
            <a:custGeom>
              <a:avLst/>
              <a:gdLst>
                <a:gd name="textAreaLeft" fmla="*/ 720 w 2422800"/>
                <a:gd name="textAreaRight" fmla="*/ 2424600 w 2422800"/>
                <a:gd name="textAreaTop" fmla="*/ 0 h 1422720"/>
                <a:gd name="textAreaBottom" fmla="*/ 1423800 h 14227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76" name="Google Shape;195;p29"/>
            <p:cNvSpPr/>
            <p:nvPr/>
          </p:nvSpPr>
          <p:spPr>
            <a:xfrm flipH="1">
              <a:off x="1448640" y="1073880"/>
              <a:ext cx="1123200" cy="1422720"/>
            </a:xfrm>
            <a:custGeom>
              <a:avLst/>
              <a:gdLst>
                <a:gd name="textAreaLeft" fmla="*/ 720 w 1123200"/>
                <a:gd name="textAreaRight" fmla="*/ 1125000 w 1123200"/>
                <a:gd name="textAreaTop" fmla="*/ 0 h 1422720"/>
                <a:gd name="textAreaBottom" fmla="*/ 1423800 h 1422720"/>
              </a:gdLst>
              <a:ahLst/>
              <a:rect l="textAreaLeft" t="textAreaTop" r="textAreaRight" b="textAreaBottom"/>
              <a:pathLst>
                <a:path w="2774" h="3757">
                  <a:moveTo>
                    <a:pt x="2773" y="1"/>
                  </a:moveTo>
                  <a:lnTo>
                    <a:pt x="0" y="3023"/>
                  </a:lnTo>
                  <a:lnTo>
                    <a:pt x="2546" y="3757"/>
                  </a:lnTo>
                  <a:lnTo>
                    <a:pt x="2773"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77" name="Google Shape;196;p29"/>
            <p:cNvSpPr/>
            <p:nvPr/>
          </p:nvSpPr>
          <p:spPr>
            <a:xfrm flipH="1">
              <a:off x="149400" y="1073880"/>
              <a:ext cx="1298880" cy="1271520"/>
            </a:xfrm>
            <a:custGeom>
              <a:avLst/>
              <a:gdLst>
                <a:gd name="textAreaLeft" fmla="*/ 720 w 1298880"/>
                <a:gd name="textAreaRight" fmla="*/ 1300680 w 1298880"/>
                <a:gd name="textAreaTop" fmla="*/ 0 h 1271520"/>
                <a:gd name="textAreaBottom" fmla="*/ 1272600 h 1271520"/>
              </a:gdLst>
              <a:ahLst/>
              <a:rect l="textAreaLeft" t="textAreaTop" r="textAreaRight" b="textAreaBottom"/>
              <a:pathLst>
                <a:path w="3207" h="3358">
                  <a:moveTo>
                    <a:pt x="0" y="1"/>
                  </a:moveTo>
                  <a:lnTo>
                    <a:pt x="1696" y="3358"/>
                  </a:lnTo>
                  <a:lnTo>
                    <a:pt x="3207" y="2589"/>
                  </a:lnTo>
                  <a:lnTo>
                    <a:pt x="0"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78" name="Google Shape;197;p29"/>
            <p:cNvSpPr/>
            <p:nvPr/>
          </p:nvSpPr>
          <p:spPr>
            <a:xfrm flipH="1">
              <a:off x="149400" y="2049120"/>
              <a:ext cx="2422800" cy="601200"/>
            </a:xfrm>
            <a:custGeom>
              <a:avLst/>
              <a:gdLst>
                <a:gd name="textAreaLeft" fmla="*/ 720 w 2422800"/>
                <a:gd name="textAreaRight" fmla="*/ 2424600 w 2422800"/>
                <a:gd name="textAreaTop" fmla="*/ 0 h 601200"/>
                <a:gd name="textAreaBottom" fmla="*/ 602280 h 60120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79" name="Google Shape;198;p29"/>
            <p:cNvSpPr/>
            <p:nvPr/>
          </p:nvSpPr>
          <p:spPr>
            <a:xfrm flipH="1">
              <a:off x="394560" y="528840"/>
              <a:ext cx="2092320" cy="1229400"/>
            </a:xfrm>
            <a:custGeom>
              <a:avLst/>
              <a:gdLst>
                <a:gd name="textAreaLeft" fmla="*/ 720 w 2092320"/>
                <a:gd name="textAreaRight" fmla="*/ 2094120 w 2092320"/>
                <a:gd name="textAreaTop" fmla="*/ 0 h 1229400"/>
                <a:gd name="textAreaBottom" fmla="*/ 1230480 h 1229400"/>
              </a:gdLst>
              <a:ahLst/>
              <a:rect l="textAreaLeft" t="textAreaTop" r="textAreaRight" b="textAreaBottom"/>
              <a:pathLst>
                <a:path w="5165" h="3247">
                  <a:moveTo>
                    <a:pt x="2396" y="1"/>
                  </a:moveTo>
                  <a:lnTo>
                    <a:pt x="0" y="2611"/>
                  </a:lnTo>
                  <a:lnTo>
                    <a:pt x="2198" y="3246"/>
                  </a:lnTo>
                  <a:lnTo>
                    <a:pt x="3859" y="2903"/>
                  </a:lnTo>
                  <a:lnTo>
                    <a:pt x="5164" y="2242"/>
                  </a:lnTo>
                  <a:lnTo>
                    <a:pt x="2396" y="1"/>
                  </a:lnTo>
                  <a:close/>
                </a:path>
              </a:pathLst>
            </a:custGeom>
            <a:solidFill>
              <a:srgbClr val="68a93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80" name="Google Shape;199;p29"/>
            <p:cNvSpPr/>
            <p:nvPr/>
          </p:nvSpPr>
          <p:spPr>
            <a:xfrm flipH="1">
              <a:off x="1515960" y="528840"/>
              <a:ext cx="970200" cy="1229400"/>
            </a:xfrm>
            <a:custGeom>
              <a:avLst/>
              <a:gdLst>
                <a:gd name="textAreaLeft" fmla="*/ -720 w 970200"/>
                <a:gd name="textAreaRight" fmla="*/ 970560 w 970200"/>
                <a:gd name="textAreaTop" fmla="*/ 0 h 1229400"/>
                <a:gd name="textAreaBottom" fmla="*/ 1230480 h 1229400"/>
              </a:gdLst>
              <a:ahLst/>
              <a:rect l="textAreaLeft" t="textAreaTop" r="textAreaRight" b="textAreaBottom"/>
              <a:pathLst>
                <a:path w="2396" h="3247">
                  <a:moveTo>
                    <a:pt x="2396" y="1"/>
                  </a:moveTo>
                  <a:lnTo>
                    <a:pt x="0" y="2611"/>
                  </a:lnTo>
                  <a:lnTo>
                    <a:pt x="2198" y="3246"/>
                  </a:lnTo>
                  <a:lnTo>
                    <a:pt x="2396"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81" name="Google Shape;200;p29"/>
            <p:cNvSpPr/>
            <p:nvPr/>
          </p:nvSpPr>
          <p:spPr>
            <a:xfrm flipH="1">
              <a:off x="394560" y="528840"/>
              <a:ext cx="1121760" cy="1099080"/>
            </a:xfrm>
            <a:custGeom>
              <a:avLst/>
              <a:gdLst>
                <a:gd name="textAreaLeft" fmla="*/ 720 w 1121760"/>
                <a:gd name="textAreaRight" fmla="*/ 1123560 w 1121760"/>
                <a:gd name="textAreaTop" fmla="*/ 0 h 1099080"/>
                <a:gd name="textAreaBottom" fmla="*/ 1100160 h 1099080"/>
              </a:gdLst>
              <a:ahLst/>
              <a:rect l="textAreaLeft" t="textAreaTop" r="textAreaRight" b="textAreaBottom"/>
              <a:pathLst>
                <a:path w="2770" h="2903">
                  <a:moveTo>
                    <a:pt x="1" y="1"/>
                  </a:moveTo>
                  <a:lnTo>
                    <a:pt x="1464" y="2903"/>
                  </a:lnTo>
                  <a:lnTo>
                    <a:pt x="2769" y="2242"/>
                  </a:lnTo>
                  <a:lnTo>
                    <a:pt x="1"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82" name="Google Shape;201;p29"/>
            <p:cNvSpPr/>
            <p:nvPr/>
          </p:nvSpPr>
          <p:spPr>
            <a:xfrm flipH="1">
              <a:off x="394560" y="1378440"/>
              <a:ext cx="2092320" cy="518040"/>
            </a:xfrm>
            <a:custGeom>
              <a:avLst/>
              <a:gdLst>
                <a:gd name="textAreaLeft" fmla="*/ 720 w 2092320"/>
                <a:gd name="textAreaRight" fmla="*/ 2094120 w 2092320"/>
                <a:gd name="textAreaTop" fmla="*/ 0 h 518040"/>
                <a:gd name="textAreaBottom" fmla="*/ 519120 h 518040"/>
              </a:gdLst>
              <a:ahLst/>
              <a:rect l="textAreaLeft" t="textAreaTop" r="textAreaRight" b="textAreaBottom"/>
              <a:pathLst>
                <a:path w="5165" h="1370">
                  <a:moveTo>
                    <a:pt x="5164" y="1"/>
                  </a:moveTo>
                  <a:lnTo>
                    <a:pt x="3859" y="662"/>
                  </a:lnTo>
                  <a:lnTo>
                    <a:pt x="2198" y="1005"/>
                  </a:lnTo>
                  <a:lnTo>
                    <a:pt x="0" y="370"/>
                  </a:lnTo>
                  <a:lnTo>
                    <a:pt x="889" y="1022"/>
                  </a:lnTo>
                  <a:lnTo>
                    <a:pt x="2396" y="1370"/>
                  </a:lnTo>
                  <a:lnTo>
                    <a:pt x="4057" y="1061"/>
                  </a:lnTo>
                  <a:lnTo>
                    <a:pt x="516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83" name="Google Shape;202;p29"/>
            <p:cNvSpPr/>
            <p:nvPr/>
          </p:nvSpPr>
          <p:spPr>
            <a:xfrm flipH="1">
              <a:off x="635040" y="28440"/>
              <a:ext cx="1712880" cy="1074600"/>
            </a:xfrm>
            <a:custGeom>
              <a:avLst/>
              <a:gdLst>
                <a:gd name="textAreaLeft" fmla="*/ 720 w 1712880"/>
                <a:gd name="textAreaRight" fmla="*/ 1714680 w 1712880"/>
                <a:gd name="textAreaTop" fmla="*/ 0 h 1074600"/>
                <a:gd name="textAreaBottom" fmla="*/ 1075680 h 1074600"/>
              </a:gdLst>
              <a:ahLst/>
              <a:rect l="textAreaLeft" t="textAreaTop" r="textAreaRight" b="textAreaBottom"/>
              <a:pathLst>
                <a:path w="4229" h="2838">
                  <a:moveTo>
                    <a:pt x="1980" y="1"/>
                  </a:moveTo>
                  <a:lnTo>
                    <a:pt x="1" y="2374"/>
                  </a:lnTo>
                  <a:lnTo>
                    <a:pt x="1804" y="2838"/>
                  </a:lnTo>
                  <a:lnTo>
                    <a:pt x="3259" y="2538"/>
                  </a:lnTo>
                  <a:lnTo>
                    <a:pt x="4229" y="2237"/>
                  </a:lnTo>
                  <a:lnTo>
                    <a:pt x="1980"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84" name="Google Shape;203;p29"/>
            <p:cNvSpPr/>
            <p:nvPr/>
          </p:nvSpPr>
          <p:spPr>
            <a:xfrm flipH="1">
              <a:off x="635040" y="880560"/>
              <a:ext cx="1712880" cy="370080"/>
            </a:xfrm>
            <a:custGeom>
              <a:avLst/>
              <a:gdLst>
                <a:gd name="textAreaLeft" fmla="*/ 720 w 1712880"/>
                <a:gd name="textAreaRight" fmla="*/ 1714680 w 1712880"/>
                <a:gd name="textAreaTop" fmla="*/ 0 h 370080"/>
                <a:gd name="textAreaBottom" fmla="*/ 371160 h 370080"/>
              </a:gdLst>
              <a:ahLst/>
              <a:rect l="textAreaLeft" t="textAreaTop" r="textAreaRight" b="textAreaBottom"/>
              <a:pathLst>
                <a:path w="4229" h="1039">
                  <a:moveTo>
                    <a:pt x="4229" y="0"/>
                  </a:moveTo>
                  <a:lnTo>
                    <a:pt x="3259" y="301"/>
                  </a:lnTo>
                  <a:lnTo>
                    <a:pt x="1804" y="601"/>
                  </a:lnTo>
                  <a:lnTo>
                    <a:pt x="932" y="494"/>
                  </a:lnTo>
                  <a:lnTo>
                    <a:pt x="1" y="137"/>
                  </a:lnTo>
                  <a:lnTo>
                    <a:pt x="662" y="738"/>
                  </a:lnTo>
                  <a:lnTo>
                    <a:pt x="1980" y="1039"/>
                  </a:lnTo>
                  <a:lnTo>
                    <a:pt x="3435" y="768"/>
                  </a:lnTo>
                  <a:lnTo>
                    <a:pt x="4229"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85" name="Google Shape;204;p29"/>
            <p:cNvSpPr/>
            <p:nvPr/>
          </p:nvSpPr>
          <p:spPr>
            <a:xfrm flipH="1">
              <a:off x="1589760" y="1137600"/>
              <a:ext cx="897120" cy="605880"/>
            </a:xfrm>
            <a:custGeom>
              <a:avLst/>
              <a:gdLst>
                <a:gd name="textAreaLeft" fmla="*/ 720 w 897120"/>
                <a:gd name="textAreaRight" fmla="*/ 898920 w 897120"/>
                <a:gd name="textAreaTop" fmla="*/ 0 h 605880"/>
                <a:gd name="textAreaBottom" fmla="*/ 606960 h 605880"/>
              </a:gdLst>
              <a:ahLst/>
              <a:rect l="textAreaLeft" t="textAreaTop" r="textAreaRight" b="textAreaBottom"/>
              <a:pathLst>
                <a:path w="2216" h="1602">
                  <a:moveTo>
                    <a:pt x="936" y="0"/>
                  </a:moveTo>
                  <a:lnTo>
                    <a:pt x="0" y="970"/>
                  </a:lnTo>
                  <a:lnTo>
                    <a:pt x="2215" y="1601"/>
                  </a:lnTo>
                  <a:lnTo>
                    <a:pt x="936"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nvGrpSpPr>
            <p:cNvPr id="686" name="Google Shape;205;p29"/>
            <p:cNvGrpSpPr/>
            <p:nvPr/>
          </p:nvGrpSpPr>
          <p:grpSpPr>
            <a:xfrm>
              <a:off x="627840" y="28440"/>
              <a:ext cx="918000" cy="960840"/>
              <a:chOff x="627840" y="28440"/>
              <a:chExt cx="918000" cy="960840"/>
            </a:xfrm>
          </p:grpSpPr>
          <p:sp>
            <p:nvSpPr>
              <p:cNvPr id="687" name="Google Shape;206;p29"/>
              <p:cNvSpPr/>
              <p:nvPr/>
            </p:nvSpPr>
            <p:spPr>
              <a:xfrm flipH="1">
                <a:off x="635040" y="28440"/>
                <a:ext cx="910800" cy="960840"/>
              </a:xfrm>
              <a:custGeom>
                <a:avLst/>
                <a:gdLst>
                  <a:gd name="textAreaLeft" fmla="*/ 720 w 910800"/>
                  <a:gd name="textAreaRight" fmla="*/ 912600 w 910800"/>
                  <a:gd name="textAreaTop" fmla="*/ 0 h 960840"/>
                  <a:gd name="textAreaBottom" fmla="*/ 961920 h 960840"/>
                </a:gdLst>
                <a:ahLst/>
                <a:rect l="textAreaLeft" t="textAreaTop" r="textAreaRight" b="textAreaBottom"/>
                <a:pathLst>
                  <a:path w="2250" h="2538">
                    <a:moveTo>
                      <a:pt x="1" y="1"/>
                    </a:moveTo>
                    <a:lnTo>
                      <a:pt x="1280" y="2538"/>
                    </a:lnTo>
                    <a:lnTo>
                      <a:pt x="2250" y="2237"/>
                    </a:lnTo>
                    <a:lnTo>
                      <a:pt x="1"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88" name="Google Shape;207;p29"/>
              <p:cNvSpPr/>
              <p:nvPr/>
            </p:nvSpPr>
            <p:spPr>
              <a:xfrm flipH="1">
                <a:off x="627480" y="851760"/>
                <a:ext cx="399240" cy="135720"/>
              </a:xfrm>
              <a:custGeom>
                <a:avLst/>
                <a:gdLst>
                  <a:gd name="textAreaLeft" fmla="*/ -720 w 399240"/>
                  <a:gd name="textAreaRight" fmla="*/ 399600 w 399240"/>
                  <a:gd name="textAreaTop" fmla="*/ 0 h 135720"/>
                  <a:gd name="textAreaBottom" fmla="*/ 136800 h 135720"/>
                </a:gdLst>
                <a:ahLst/>
                <a:rect l="textAreaLeft" t="textAreaTop" r="textAreaRight" b="textAreaBottom"/>
                <a:pathLst>
                  <a:path w="13525" h="4500">
                    <a:moveTo>
                      <a:pt x="0" y="4500"/>
                    </a:moveTo>
                    <a:lnTo>
                      <a:pt x="13525" y="905"/>
                    </a:lnTo>
                    <a:lnTo>
                      <a:pt x="12382" y="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nvGrpSpPr>
            <p:cNvPr id="689" name="Google Shape;208;p29"/>
            <p:cNvGrpSpPr/>
            <p:nvPr/>
          </p:nvGrpSpPr>
          <p:grpSpPr>
            <a:xfrm>
              <a:off x="1543680" y="28440"/>
              <a:ext cx="803880" cy="1065600"/>
              <a:chOff x="1543680" y="28440"/>
              <a:chExt cx="803880" cy="1065600"/>
            </a:xfrm>
          </p:grpSpPr>
          <p:sp>
            <p:nvSpPr>
              <p:cNvPr id="690" name="Google Shape;209;p29"/>
              <p:cNvSpPr/>
              <p:nvPr/>
            </p:nvSpPr>
            <p:spPr>
              <a:xfrm flipH="1">
                <a:off x="1543680" y="28440"/>
                <a:ext cx="801360" cy="1064520"/>
              </a:xfrm>
              <a:custGeom>
                <a:avLst/>
                <a:gdLst>
                  <a:gd name="textAreaLeft" fmla="*/ 720 w 801360"/>
                  <a:gd name="textAreaRight" fmla="*/ 803160 w 801360"/>
                  <a:gd name="textAreaTop" fmla="*/ 0 h 1064520"/>
                  <a:gd name="textAreaBottom" fmla="*/ 1065600 h 1064520"/>
                </a:gdLst>
                <a:ahLst/>
                <a:rect l="textAreaLeft" t="textAreaTop" r="textAreaRight" b="textAreaBottom"/>
                <a:pathLst>
                  <a:path w="1980" h="2838">
                    <a:moveTo>
                      <a:pt x="1980" y="1"/>
                    </a:moveTo>
                    <a:lnTo>
                      <a:pt x="1" y="2374"/>
                    </a:lnTo>
                    <a:lnTo>
                      <a:pt x="1804" y="2838"/>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91" name="Google Shape;210;p29"/>
              <p:cNvSpPr/>
              <p:nvPr/>
            </p:nvSpPr>
            <p:spPr>
              <a:xfrm flipH="1">
                <a:off x="1545840" y="29880"/>
                <a:ext cx="801360" cy="1024200"/>
              </a:xfrm>
              <a:custGeom>
                <a:avLst/>
                <a:gdLst>
                  <a:gd name="textAreaLeft" fmla="*/ 720 w 801360"/>
                  <a:gd name="textAreaRight" fmla="*/ 803160 w 801360"/>
                  <a:gd name="textAreaTop" fmla="*/ 0 h 1024200"/>
                  <a:gd name="textAreaBottom" fmla="*/ 1025280 h 1024200"/>
                </a:gdLst>
                <a:ahLst/>
                <a:rect l="textAreaLeft" t="textAreaTop" r="textAreaRight" b="textAreaBottom"/>
                <a:pathLst>
                  <a:path w="1980" h="2705">
                    <a:moveTo>
                      <a:pt x="1980" y="1"/>
                    </a:moveTo>
                    <a:lnTo>
                      <a:pt x="1" y="2374"/>
                    </a:lnTo>
                    <a:lnTo>
                      <a:pt x="937" y="2705"/>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92" name="Google Shape;211;p29"/>
              <p:cNvSpPr/>
              <p:nvPr/>
            </p:nvSpPr>
            <p:spPr>
              <a:xfrm flipH="1">
                <a:off x="1614600" y="914040"/>
                <a:ext cx="732600" cy="180000"/>
              </a:xfrm>
              <a:custGeom>
                <a:avLst/>
                <a:gdLst>
                  <a:gd name="textAreaLeft" fmla="*/ -720 w 732600"/>
                  <a:gd name="textAreaRight" fmla="*/ 732960 w 732600"/>
                  <a:gd name="textAreaTop" fmla="*/ 0 h 180000"/>
                  <a:gd name="textAreaBottom" fmla="*/ 181080 h 180000"/>
                </a:gdLst>
                <a:ahLst/>
                <a:rect l="textAreaLeft" t="textAreaTop" r="textAreaRight" b="textAreaBottom"/>
                <a:pathLst>
                  <a:path w="24789" h="5953">
                    <a:moveTo>
                      <a:pt x="24789" y="5953"/>
                    </a:moveTo>
                    <a:lnTo>
                      <a:pt x="12788" y="4691"/>
                    </a:lnTo>
                    <a:lnTo>
                      <a:pt x="0" y="524"/>
                    </a:lnTo>
                    <a:lnTo>
                      <a:pt x="286" y="0"/>
                    </a:lnTo>
                    <a:lnTo>
                      <a:pt x="13716" y="231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sp>
        <p:nvSpPr>
          <p:cNvPr id="693" name="Google Shape;212;p29"/>
          <p:cNvSpPr/>
          <p:nvPr/>
        </p:nvSpPr>
        <p:spPr>
          <a:xfrm>
            <a:off x="2760840" y="4584960"/>
            <a:ext cx="4317840" cy="5475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800" spc="-1" strike="noStrike">
                <a:solidFill>
                  <a:srgbClr val="1c1c1b"/>
                </a:solidFill>
                <a:latin typeface="Fira Sans Extra Condensed"/>
                <a:ea typeface="Fira Sans Extra Condensed"/>
              </a:rPr>
              <a:t>The research leading to these results has received funding from the European Union Horizon Europe (HORIZON) Research &amp; Innovation programme under the Grant Agreement no. 101056907</a:t>
            </a:r>
            <a:endParaRPr b="0" lang="en-US" sz="800" spc="-1" strike="noStrike">
              <a:solidFill>
                <a:srgbClr val="000000"/>
              </a:solidFill>
              <a:latin typeface="Calibri"/>
            </a:endParaRPr>
          </a:p>
        </p:txBody>
      </p:sp>
      <p:pic>
        <p:nvPicPr>
          <p:cNvPr id="694" name="Google Shape;213;p29" descr=""/>
          <p:cNvPicPr/>
          <p:nvPr/>
        </p:nvPicPr>
        <p:blipFill>
          <a:blip r:embed="rId1"/>
          <a:stretch/>
        </p:blipFill>
        <p:spPr>
          <a:xfrm>
            <a:off x="2064240" y="4587480"/>
            <a:ext cx="650160" cy="430200"/>
          </a:xfrm>
          <a:prstGeom prst="rect">
            <a:avLst/>
          </a:prstGeom>
          <a:noFill/>
          <a:ln w="0">
            <a:noFill/>
          </a:ln>
        </p:spPr>
      </p:pic>
      <p:pic>
        <p:nvPicPr>
          <p:cNvPr id="695" name="Google Shape;214;p29" descr=""/>
          <p:cNvPicPr/>
          <p:nvPr/>
        </p:nvPicPr>
        <p:blipFill>
          <a:blip r:embed="rId2"/>
          <a:stretch/>
        </p:blipFill>
        <p:spPr>
          <a:xfrm>
            <a:off x="292680" y="4587480"/>
            <a:ext cx="1725120" cy="430200"/>
          </a:xfrm>
          <a:prstGeom prst="rect">
            <a:avLst/>
          </a:prstGeom>
          <a:noFill/>
          <a:ln w="0">
            <a:noFill/>
          </a:ln>
        </p:spPr>
      </p:pic>
      <p:grpSp>
        <p:nvGrpSpPr>
          <p:cNvPr id="696" name="Google Shape;215;p29"/>
          <p:cNvGrpSpPr/>
          <p:nvPr/>
        </p:nvGrpSpPr>
        <p:grpSpPr>
          <a:xfrm>
            <a:off x="6419880" y="28440"/>
            <a:ext cx="2723040" cy="4441680"/>
            <a:chOff x="6419880" y="28440"/>
            <a:chExt cx="2723040" cy="4441680"/>
          </a:xfrm>
        </p:grpSpPr>
        <p:grpSp>
          <p:nvGrpSpPr>
            <p:cNvPr id="697" name="Google Shape;216;p29"/>
            <p:cNvGrpSpPr/>
            <p:nvPr/>
          </p:nvGrpSpPr>
          <p:grpSpPr>
            <a:xfrm>
              <a:off x="7571880" y="2286000"/>
              <a:ext cx="260640" cy="2184120"/>
              <a:chOff x="7571880" y="2286000"/>
              <a:chExt cx="260640" cy="2184120"/>
            </a:xfrm>
          </p:grpSpPr>
          <p:sp>
            <p:nvSpPr>
              <p:cNvPr id="698" name="Google Shape;217;p29"/>
              <p:cNvSpPr/>
              <p:nvPr/>
            </p:nvSpPr>
            <p:spPr>
              <a:xfrm>
                <a:off x="7571880" y="2286000"/>
                <a:ext cx="260640" cy="2184120"/>
              </a:xfrm>
              <a:custGeom>
                <a:avLst/>
                <a:gdLst>
                  <a:gd name="textAreaLeft" fmla="*/ 0 w 260640"/>
                  <a:gd name="textAreaRight" fmla="*/ 261720 w 260640"/>
                  <a:gd name="textAreaTop" fmla="*/ 0 h 2184120"/>
                  <a:gd name="textAreaBottom" fmla="*/ 2185200 h 2184120"/>
                </a:gdLst>
                <a:ahLst/>
                <a:rect l="textAreaLeft" t="textAreaTop" r="textAreaRight" b="textAreaBottom"/>
                <a:pathLst>
                  <a:path w="541" h="6083">
                    <a:moveTo>
                      <a:pt x="0" y="0"/>
                    </a:moveTo>
                    <a:lnTo>
                      <a:pt x="0" y="6044"/>
                    </a:lnTo>
                    <a:lnTo>
                      <a:pt x="245" y="6083"/>
                    </a:lnTo>
                    <a:lnTo>
                      <a:pt x="541" y="6044"/>
                    </a:lnTo>
                    <a:lnTo>
                      <a:pt x="541" y="0"/>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699" name="Google Shape;218;p29"/>
              <p:cNvSpPr/>
              <p:nvPr/>
            </p:nvSpPr>
            <p:spPr>
              <a:xfrm>
                <a:off x="7642440" y="2286000"/>
                <a:ext cx="190080" cy="2170440"/>
              </a:xfrm>
              <a:custGeom>
                <a:avLst/>
                <a:gdLst>
                  <a:gd name="textAreaLeft" fmla="*/ 0 w 190080"/>
                  <a:gd name="textAreaRight" fmla="*/ 191160 w 190080"/>
                  <a:gd name="textAreaTop" fmla="*/ 0 h 2170440"/>
                  <a:gd name="textAreaBottom" fmla="*/ 2171520 h 2170440"/>
                </a:gdLst>
                <a:ahLst/>
                <a:rect l="textAreaLeft" t="textAreaTop" r="textAreaRight" b="textAreaBottom"/>
                <a:pathLst>
                  <a:path w="395" h="6045">
                    <a:moveTo>
                      <a:pt x="395" y="0"/>
                    </a:moveTo>
                    <a:lnTo>
                      <a:pt x="0" y="6044"/>
                    </a:lnTo>
                    <a:lnTo>
                      <a:pt x="395" y="6044"/>
                    </a:lnTo>
                    <a:lnTo>
                      <a:pt x="39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sp>
          <p:nvSpPr>
            <p:cNvPr id="700" name="Google Shape;219;p29"/>
            <p:cNvSpPr/>
            <p:nvPr/>
          </p:nvSpPr>
          <p:spPr>
            <a:xfrm>
              <a:off x="6419880" y="1647360"/>
              <a:ext cx="2723040" cy="1599120"/>
            </a:xfrm>
            <a:custGeom>
              <a:avLst/>
              <a:gdLst>
                <a:gd name="textAreaLeft" fmla="*/ 0 w 2723040"/>
                <a:gd name="textAreaRight" fmla="*/ 2724120 w 2723040"/>
                <a:gd name="textAreaTop" fmla="*/ 0 h 1599120"/>
                <a:gd name="textAreaBottom" fmla="*/ 1600200 h 15991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01" name="Google Shape;220;p29"/>
            <p:cNvSpPr/>
            <p:nvPr/>
          </p:nvSpPr>
          <p:spPr>
            <a:xfrm>
              <a:off x="6419880" y="1647360"/>
              <a:ext cx="1262520" cy="1599120"/>
            </a:xfrm>
            <a:custGeom>
              <a:avLst/>
              <a:gdLst>
                <a:gd name="textAreaLeft" fmla="*/ 0 w 1262520"/>
                <a:gd name="textAreaRight" fmla="*/ 1263600 w 1262520"/>
                <a:gd name="textAreaTop" fmla="*/ 0 h 1599120"/>
                <a:gd name="textAreaBottom" fmla="*/ 1600200 h 1599120"/>
              </a:gdLst>
              <a:ahLst/>
              <a:rect l="textAreaLeft" t="textAreaTop" r="textAreaRight" b="textAreaBottom"/>
              <a:pathLst>
                <a:path w="2774" h="3757">
                  <a:moveTo>
                    <a:pt x="2773" y="1"/>
                  </a:moveTo>
                  <a:lnTo>
                    <a:pt x="0" y="3023"/>
                  </a:lnTo>
                  <a:lnTo>
                    <a:pt x="2546" y="3757"/>
                  </a:lnTo>
                  <a:lnTo>
                    <a:pt x="2773"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02" name="Google Shape;221;p29"/>
            <p:cNvSpPr/>
            <p:nvPr/>
          </p:nvSpPr>
          <p:spPr>
            <a:xfrm>
              <a:off x="7683120" y="1647360"/>
              <a:ext cx="1459800" cy="1429200"/>
            </a:xfrm>
            <a:custGeom>
              <a:avLst/>
              <a:gdLst>
                <a:gd name="textAreaLeft" fmla="*/ 0 w 1459800"/>
                <a:gd name="textAreaRight" fmla="*/ 1460880 w 1459800"/>
                <a:gd name="textAreaTop" fmla="*/ 0 h 1429200"/>
                <a:gd name="textAreaBottom" fmla="*/ 1430280 h 1429200"/>
              </a:gdLst>
              <a:ahLst/>
              <a:rect l="textAreaLeft" t="textAreaTop" r="textAreaRight" b="textAreaBottom"/>
              <a:pathLst>
                <a:path w="3207" h="3358">
                  <a:moveTo>
                    <a:pt x="0" y="1"/>
                  </a:moveTo>
                  <a:lnTo>
                    <a:pt x="1696" y="3358"/>
                  </a:lnTo>
                  <a:lnTo>
                    <a:pt x="3207" y="2589"/>
                  </a:lnTo>
                  <a:lnTo>
                    <a:pt x="0"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03" name="Google Shape;222;p29"/>
            <p:cNvSpPr/>
            <p:nvPr/>
          </p:nvSpPr>
          <p:spPr>
            <a:xfrm>
              <a:off x="6419880" y="2743560"/>
              <a:ext cx="2723040" cy="675720"/>
            </a:xfrm>
            <a:custGeom>
              <a:avLst/>
              <a:gdLst>
                <a:gd name="textAreaLeft" fmla="*/ 0 w 2723040"/>
                <a:gd name="textAreaRight" fmla="*/ 2724120 w 2723040"/>
                <a:gd name="textAreaTop" fmla="*/ 0 h 675720"/>
                <a:gd name="textAreaBottom" fmla="*/ 676800 h 67572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04" name="Google Shape;223;p29"/>
            <p:cNvSpPr/>
            <p:nvPr/>
          </p:nvSpPr>
          <p:spPr>
            <a:xfrm>
              <a:off x="6570360" y="1073880"/>
              <a:ext cx="2422800" cy="1422720"/>
            </a:xfrm>
            <a:custGeom>
              <a:avLst/>
              <a:gdLst>
                <a:gd name="textAreaLeft" fmla="*/ 0 w 2422800"/>
                <a:gd name="textAreaRight" fmla="*/ 2423880 w 2422800"/>
                <a:gd name="textAreaTop" fmla="*/ 0 h 1422720"/>
                <a:gd name="textAreaBottom" fmla="*/ 1423800 h 142272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05" name="Google Shape;224;p29"/>
            <p:cNvSpPr/>
            <p:nvPr/>
          </p:nvSpPr>
          <p:spPr>
            <a:xfrm>
              <a:off x="6570360" y="1073880"/>
              <a:ext cx="1123200" cy="1422720"/>
            </a:xfrm>
            <a:custGeom>
              <a:avLst/>
              <a:gdLst>
                <a:gd name="textAreaLeft" fmla="*/ 0 w 1123200"/>
                <a:gd name="textAreaRight" fmla="*/ 1124280 w 1123200"/>
                <a:gd name="textAreaTop" fmla="*/ 0 h 1422720"/>
                <a:gd name="textAreaBottom" fmla="*/ 1423800 h 1422720"/>
              </a:gdLst>
              <a:ahLst/>
              <a:rect l="textAreaLeft" t="textAreaTop" r="textAreaRight" b="textAreaBottom"/>
              <a:pathLst>
                <a:path w="2774" h="3757">
                  <a:moveTo>
                    <a:pt x="2773" y="1"/>
                  </a:moveTo>
                  <a:lnTo>
                    <a:pt x="0" y="3023"/>
                  </a:lnTo>
                  <a:lnTo>
                    <a:pt x="2546" y="3757"/>
                  </a:lnTo>
                  <a:lnTo>
                    <a:pt x="2773"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06" name="Google Shape;225;p29"/>
            <p:cNvSpPr/>
            <p:nvPr/>
          </p:nvSpPr>
          <p:spPr>
            <a:xfrm>
              <a:off x="7694280" y="1073880"/>
              <a:ext cx="1298880" cy="1271520"/>
            </a:xfrm>
            <a:custGeom>
              <a:avLst/>
              <a:gdLst>
                <a:gd name="textAreaLeft" fmla="*/ 0 w 1298880"/>
                <a:gd name="textAreaRight" fmla="*/ 1299960 w 1298880"/>
                <a:gd name="textAreaTop" fmla="*/ 0 h 1271520"/>
                <a:gd name="textAreaBottom" fmla="*/ 1272600 h 1271520"/>
              </a:gdLst>
              <a:ahLst/>
              <a:rect l="textAreaLeft" t="textAreaTop" r="textAreaRight" b="textAreaBottom"/>
              <a:pathLst>
                <a:path w="3207" h="3358">
                  <a:moveTo>
                    <a:pt x="0" y="1"/>
                  </a:moveTo>
                  <a:lnTo>
                    <a:pt x="1696" y="3358"/>
                  </a:lnTo>
                  <a:lnTo>
                    <a:pt x="3207" y="2589"/>
                  </a:lnTo>
                  <a:lnTo>
                    <a:pt x="0"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07" name="Google Shape;226;p29"/>
            <p:cNvSpPr/>
            <p:nvPr/>
          </p:nvSpPr>
          <p:spPr>
            <a:xfrm>
              <a:off x="6570360" y="2049120"/>
              <a:ext cx="2422800" cy="601200"/>
            </a:xfrm>
            <a:custGeom>
              <a:avLst/>
              <a:gdLst>
                <a:gd name="textAreaLeft" fmla="*/ 0 w 2422800"/>
                <a:gd name="textAreaRight" fmla="*/ 2423880 w 2422800"/>
                <a:gd name="textAreaTop" fmla="*/ 0 h 601200"/>
                <a:gd name="textAreaBottom" fmla="*/ 602280 h 60120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08" name="Google Shape;227;p29"/>
            <p:cNvSpPr/>
            <p:nvPr/>
          </p:nvSpPr>
          <p:spPr>
            <a:xfrm>
              <a:off x="6655320" y="528840"/>
              <a:ext cx="2092320" cy="1229400"/>
            </a:xfrm>
            <a:custGeom>
              <a:avLst/>
              <a:gdLst>
                <a:gd name="textAreaLeft" fmla="*/ 0 w 2092320"/>
                <a:gd name="textAreaRight" fmla="*/ 2093400 w 2092320"/>
                <a:gd name="textAreaTop" fmla="*/ 0 h 1229400"/>
                <a:gd name="textAreaBottom" fmla="*/ 1230480 h 1229400"/>
              </a:gdLst>
              <a:ahLst/>
              <a:rect l="textAreaLeft" t="textAreaTop" r="textAreaRight" b="textAreaBottom"/>
              <a:pathLst>
                <a:path w="5165" h="3247">
                  <a:moveTo>
                    <a:pt x="2396" y="1"/>
                  </a:moveTo>
                  <a:lnTo>
                    <a:pt x="0" y="2611"/>
                  </a:lnTo>
                  <a:lnTo>
                    <a:pt x="2198" y="3246"/>
                  </a:lnTo>
                  <a:lnTo>
                    <a:pt x="3859" y="2903"/>
                  </a:lnTo>
                  <a:lnTo>
                    <a:pt x="5164" y="2242"/>
                  </a:lnTo>
                  <a:lnTo>
                    <a:pt x="2396" y="1"/>
                  </a:lnTo>
                  <a:close/>
                </a:path>
              </a:pathLst>
            </a:custGeom>
            <a:solidFill>
              <a:srgbClr val="68a93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09" name="Google Shape;228;p29"/>
            <p:cNvSpPr/>
            <p:nvPr/>
          </p:nvSpPr>
          <p:spPr>
            <a:xfrm>
              <a:off x="6655320" y="528840"/>
              <a:ext cx="970200" cy="1229400"/>
            </a:xfrm>
            <a:custGeom>
              <a:avLst/>
              <a:gdLst>
                <a:gd name="textAreaLeft" fmla="*/ 0 w 970200"/>
                <a:gd name="textAreaRight" fmla="*/ 971280 w 970200"/>
                <a:gd name="textAreaTop" fmla="*/ 0 h 1229400"/>
                <a:gd name="textAreaBottom" fmla="*/ 1230480 h 1229400"/>
              </a:gdLst>
              <a:ahLst/>
              <a:rect l="textAreaLeft" t="textAreaTop" r="textAreaRight" b="textAreaBottom"/>
              <a:pathLst>
                <a:path w="2396" h="3247">
                  <a:moveTo>
                    <a:pt x="2396" y="1"/>
                  </a:moveTo>
                  <a:lnTo>
                    <a:pt x="0" y="2611"/>
                  </a:lnTo>
                  <a:lnTo>
                    <a:pt x="2198" y="3246"/>
                  </a:lnTo>
                  <a:lnTo>
                    <a:pt x="2396"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10" name="Google Shape;229;p29"/>
            <p:cNvSpPr/>
            <p:nvPr/>
          </p:nvSpPr>
          <p:spPr>
            <a:xfrm>
              <a:off x="7625880" y="528840"/>
              <a:ext cx="1121760" cy="1099080"/>
            </a:xfrm>
            <a:custGeom>
              <a:avLst/>
              <a:gdLst>
                <a:gd name="textAreaLeft" fmla="*/ 0 w 1121760"/>
                <a:gd name="textAreaRight" fmla="*/ 1122840 w 1121760"/>
                <a:gd name="textAreaTop" fmla="*/ 0 h 1099080"/>
                <a:gd name="textAreaBottom" fmla="*/ 1100160 h 1099080"/>
              </a:gdLst>
              <a:ahLst/>
              <a:rect l="textAreaLeft" t="textAreaTop" r="textAreaRight" b="textAreaBottom"/>
              <a:pathLst>
                <a:path w="2770" h="2903">
                  <a:moveTo>
                    <a:pt x="1" y="1"/>
                  </a:moveTo>
                  <a:lnTo>
                    <a:pt x="1464" y="2903"/>
                  </a:lnTo>
                  <a:lnTo>
                    <a:pt x="2769" y="2242"/>
                  </a:lnTo>
                  <a:lnTo>
                    <a:pt x="1"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11" name="Google Shape;230;p29"/>
            <p:cNvSpPr/>
            <p:nvPr/>
          </p:nvSpPr>
          <p:spPr>
            <a:xfrm>
              <a:off x="6655320" y="1378440"/>
              <a:ext cx="2092320" cy="518040"/>
            </a:xfrm>
            <a:custGeom>
              <a:avLst/>
              <a:gdLst>
                <a:gd name="textAreaLeft" fmla="*/ 0 w 2092320"/>
                <a:gd name="textAreaRight" fmla="*/ 2093400 w 2092320"/>
                <a:gd name="textAreaTop" fmla="*/ 0 h 518040"/>
                <a:gd name="textAreaBottom" fmla="*/ 519120 h 518040"/>
              </a:gdLst>
              <a:ahLst/>
              <a:rect l="textAreaLeft" t="textAreaTop" r="textAreaRight" b="textAreaBottom"/>
              <a:pathLst>
                <a:path w="5165" h="1370">
                  <a:moveTo>
                    <a:pt x="5164" y="1"/>
                  </a:moveTo>
                  <a:lnTo>
                    <a:pt x="3859" y="662"/>
                  </a:lnTo>
                  <a:lnTo>
                    <a:pt x="2198" y="1005"/>
                  </a:lnTo>
                  <a:lnTo>
                    <a:pt x="0" y="370"/>
                  </a:lnTo>
                  <a:lnTo>
                    <a:pt x="889" y="1022"/>
                  </a:lnTo>
                  <a:lnTo>
                    <a:pt x="2396" y="1370"/>
                  </a:lnTo>
                  <a:lnTo>
                    <a:pt x="4057" y="1061"/>
                  </a:lnTo>
                  <a:lnTo>
                    <a:pt x="516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12" name="Google Shape;231;p29"/>
            <p:cNvSpPr/>
            <p:nvPr/>
          </p:nvSpPr>
          <p:spPr>
            <a:xfrm>
              <a:off x="6794280" y="28440"/>
              <a:ext cx="1712880" cy="1074600"/>
            </a:xfrm>
            <a:custGeom>
              <a:avLst/>
              <a:gdLst>
                <a:gd name="textAreaLeft" fmla="*/ 0 w 1712880"/>
                <a:gd name="textAreaRight" fmla="*/ 1713960 w 1712880"/>
                <a:gd name="textAreaTop" fmla="*/ 0 h 1074600"/>
                <a:gd name="textAreaBottom" fmla="*/ 1075680 h 1074600"/>
              </a:gdLst>
              <a:ahLst/>
              <a:rect l="textAreaLeft" t="textAreaTop" r="textAreaRight" b="textAreaBottom"/>
              <a:pathLst>
                <a:path w="4229" h="2838">
                  <a:moveTo>
                    <a:pt x="1980" y="1"/>
                  </a:moveTo>
                  <a:lnTo>
                    <a:pt x="1" y="2374"/>
                  </a:lnTo>
                  <a:lnTo>
                    <a:pt x="1804" y="2838"/>
                  </a:lnTo>
                  <a:lnTo>
                    <a:pt x="3259" y="2538"/>
                  </a:lnTo>
                  <a:lnTo>
                    <a:pt x="4229" y="2237"/>
                  </a:lnTo>
                  <a:lnTo>
                    <a:pt x="1980"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13" name="Google Shape;232;p29"/>
            <p:cNvSpPr/>
            <p:nvPr/>
          </p:nvSpPr>
          <p:spPr>
            <a:xfrm>
              <a:off x="6794280" y="880560"/>
              <a:ext cx="1712880" cy="370080"/>
            </a:xfrm>
            <a:custGeom>
              <a:avLst/>
              <a:gdLst>
                <a:gd name="textAreaLeft" fmla="*/ 0 w 1712880"/>
                <a:gd name="textAreaRight" fmla="*/ 1713960 w 1712880"/>
                <a:gd name="textAreaTop" fmla="*/ 0 h 370080"/>
                <a:gd name="textAreaBottom" fmla="*/ 371160 h 370080"/>
              </a:gdLst>
              <a:ahLst/>
              <a:rect l="textAreaLeft" t="textAreaTop" r="textAreaRight" b="textAreaBottom"/>
              <a:pathLst>
                <a:path w="4229" h="1039">
                  <a:moveTo>
                    <a:pt x="4229" y="0"/>
                  </a:moveTo>
                  <a:lnTo>
                    <a:pt x="3259" y="301"/>
                  </a:lnTo>
                  <a:lnTo>
                    <a:pt x="1804" y="601"/>
                  </a:lnTo>
                  <a:lnTo>
                    <a:pt x="932" y="494"/>
                  </a:lnTo>
                  <a:lnTo>
                    <a:pt x="1" y="137"/>
                  </a:lnTo>
                  <a:lnTo>
                    <a:pt x="662" y="738"/>
                  </a:lnTo>
                  <a:lnTo>
                    <a:pt x="1980" y="1039"/>
                  </a:lnTo>
                  <a:lnTo>
                    <a:pt x="3435" y="768"/>
                  </a:lnTo>
                  <a:lnTo>
                    <a:pt x="4229"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14" name="Google Shape;233;p29"/>
            <p:cNvSpPr/>
            <p:nvPr/>
          </p:nvSpPr>
          <p:spPr>
            <a:xfrm>
              <a:off x="6655320" y="1137600"/>
              <a:ext cx="897120" cy="605880"/>
            </a:xfrm>
            <a:custGeom>
              <a:avLst/>
              <a:gdLst>
                <a:gd name="textAreaLeft" fmla="*/ 0 w 897120"/>
                <a:gd name="textAreaRight" fmla="*/ 898200 w 897120"/>
                <a:gd name="textAreaTop" fmla="*/ 0 h 605880"/>
                <a:gd name="textAreaBottom" fmla="*/ 606960 h 605880"/>
              </a:gdLst>
              <a:ahLst/>
              <a:rect l="textAreaLeft" t="textAreaTop" r="textAreaRight" b="textAreaBottom"/>
              <a:pathLst>
                <a:path w="2216" h="1602">
                  <a:moveTo>
                    <a:pt x="936" y="0"/>
                  </a:moveTo>
                  <a:lnTo>
                    <a:pt x="0" y="970"/>
                  </a:lnTo>
                  <a:lnTo>
                    <a:pt x="2215" y="1601"/>
                  </a:lnTo>
                  <a:lnTo>
                    <a:pt x="936"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nvGrpSpPr>
            <p:cNvPr id="715" name="Google Shape;234;p29"/>
            <p:cNvGrpSpPr/>
            <p:nvPr/>
          </p:nvGrpSpPr>
          <p:grpSpPr>
            <a:xfrm>
              <a:off x="7596360" y="28440"/>
              <a:ext cx="918000" cy="960840"/>
              <a:chOff x="7596360" y="28440"/>
              <a:chExt cx="918000" cy="960840"/>
            </a:xfrm>
          </p:grpSpPr>
          <p:sp>
            <p:nvSpPr>
              <p:cNvPr id="716" name="Google Shape;235;p29"/>
              <p:cNvSpPr/>
              <p:nvPr/>
            </p:nvSpPr>
            <p:spPr>
              <a:xfrm>
                <a:off x="7596360" y="28440"/>
                <a:ext cx="910800" cy="960840"/>
              </a:xfrm>
              <a:custGeom>
                <a:avLst/>
                <a:gdLst>
                  <a:gd name="textAreaLeft" fmla="*/ 0 w 910800"/>
                  <a:gd name="textAreaRight" fmla="*/ 911880 w 910800"/>
                  <a:gd name="textAreaTop" fmla="*/ 0 h 960840"/>
                  <a:gd name="textAreaBottom" fmla="*/ 961920 h 960840"/>
                </a:gdLst>
                <a:ahLst/>
                <a:rect l="textAreaLeft" t="textAreaTop" r="textAreaRight" b="textAreaBottom"/>
                <a:pathLst>
                  <a:path w="2250" h="2538">
                    <a:moveTo>
                      <a:pt x="1" y="1"/>
                    </a:moveTo>
                    <a:lnTo>
                      <a:pt x="1280" y="2538"/>
                    </a:lnTo>
                    <a:lnTo>
                      <a:pt x="2250" y="2237"/>
                    </a:lnTo>
                    <a:lnTo>
                      <a:pt x="1"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17" name="Google Shape;236;p29"/>
              <p:cNvSpPr/>
              <p:nvPr/>
            </p:nvSpPr>
            <p:spPr>
              <a:xfrm>
                <a:off x="8115120" y="851760"/>
                <a:ext cx="399240" cy="135720"/>
              </a:xfrm>
              <a:custGeom>
                <a:avLst/>
                <a:gdLst>
                  <a:gd name="textAreaLeft" fmla="*/ 0 w 399240"/>
                  <a:gd name="textAreaRight" fmla="*/ 400320 w 399240"/>
                  <a:gd name="textAreaTop" fmla="*/ 0 h 135720"/>
                  <a:gd name="textAreaBottom" fmla="*/ 136800 h 135720"/>
                </a:gdLst>
                <a:ahLst/>
                <a:rect l="textAreaLeft" t="textAreaTop" r="textAreaRight" b="textAreaBottom"/>
                <a:pathLst>
                  <a:path w="13525" h="4500">
                    <a:moveTo>
                      <a:pt x="0" y="4500"/>
                    </a:moveTo>
                    <a:lnTo>
                      <a:pt x="13525" y="905"/>
                    </a:lnTo>
                    <a:lnTo>
                      <a:pt x="12382" y="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nvGrpSpPr>
            <p:cNvPr id="718" name="Google Shape;237;p29"/>
            <p:cNvGrpSpPr/>
            <p:nvPr/>
          </p:nvGrpSpPr>
          <p:grpSpPr>
            <a:xfrm>
              <a:off x="6794280" y="28440"/>
              <a:ext cx="804240" cy="1065600"/>
              <a:chOff x="6794280" y="28440"/>
              <a:chExt cx="804240" cy="1065600"/>
            </a:xfrm>
          </p:grpSpPr>
          <p:sp>
            <p:nvSpPr>
              <p:cNvPr id="719" name="Google Shape;238;p29"/>
              <p:cNvSpPr/>
              <p:nvPr/>
            </p:nvSpPr>
            <p:spPr>
              <a:xfrm>
                <a:off x="6797160" y="28440"/>
                <a:ext cx="801360" cy="1064520"/>
              </a:xfrm>
              <a:custGeom>
                <a:avLst/>
                <a:gdLst>
                  <a:gd name="textAreaLeft" fmla="*/ 0 w 801360"/>
                  <a:gd name="textAreaRight" fmla="*/ 802440 w 801360"/>
                  <a:gd name="textAreaTop" fmla="*/ 0 h 1064520"/>
                  <a:gd name="textAreaBottom" fmla="*/ 1065600 h 1064520"/>
                </a:gdLst>
                <a:ahLst/>
                <a:rect l="textAreaLeft" t="textAreaTop" r="textAreaRight" b="textAreaBottom"/>
                <a:pathLst>
                  <a:path w="1980" h="2838">
                    <a:moveTo>
                      <a:pt x="1980" y="1"/>
                    </a:moveTo>
                    <a:lnTo>
                      <a:pt x="1" y="2374"/>
                    </a:lnTo>
                    <a:lnTo>
                      <a:pt x="1804" y="2838"/>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20" name="Google Shape;239;p29"/>
              <p:cNvSpPr/>
              <p:nvPr/>
            </p:nvSpPr>
            <p:spPr>
              <a:xfrm>
                <a:off x="6795000" y="29880"/>
                <a:ext cx="801360" cy="1024200"/>
              </a:xfrm>
              <a:custGeom>
                <a:avLst/>
                <a:gdLst>
                  <a:gd name="textAreaLeft" fmla="*/ 0 w 801360"/>
                  <a:gd name="textAreaRight" fmla="*/ 802440 w 801360"/>
                  <a:gd name="textAreaTop" fmla="*/ 0 h 1024200"/>
                  <a:gd name="textAreaBottom" fmla="*/ 1025280 h 1024200"/>
                </a:gdLst>
                <a:ahLst/>
                <a:rect l="textAreaLeft" t="textAreaTop" r="textAreaRight" b="textAreaBottom"/>
                <a:pathLst>
                  <a:path w="1980" h="2705">
                    <a:moveTo>
                      <a:pt x="1980" y="1"/>
                    </a:moveTo>
                    <a:lnTo>
                      <a:pt x="1" y="2374"/>
                    </a:lnTo>
                    <a:lnTo>
                      <a:pt x="937" y="2705"/>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21" name="Google Shape;240;p29"/>
              <p:cNvSpPr/>
              <p:nvPr/>
            </p:nvSpPr>
            <p:spPr>
              <a:xfrm>
                <a:off x="6794280" y="914040"/>
                <a:ext cx="732600" cy="180000"/>
              </a:xfrm>
              <a:custGeom>
                <a:avLst/>
                <a:gdLst>
                  <a:gd name="textAreaLeft" fmla="*/ 0 w 732600"/>
                  <a:gd name="textAreaRight" fmla="*/ 733680 w 732600"/>
                  <a:gd name="textAreaTop" fmla="*/ 0 h 180000"/>
                  <a:gd name="textAreaBottom" fmla="*/ 181080 h 180000"/>
                </a:gdLst>
                <a:ahLst/>
                <a:rect l="textAreaLeft" t="textAreaTop" r="textAreaRight" b="textAreaBottom"/>
                <a:pathLst>
                  <a:path w="24789" h="5953">
                    <a:moveTo>
                      <a:pt x="24789" y="5953"/>
                    </a:moveTo>
                    <a:lnTo>
                      <a:pt x="12788" y="4691"/>
                    </a:lnTo>
                    <a:lnTo>
                      <a:pt x="0" y="524"/>
                    </a:lnTo>
                    <a:lnTo>
                      <a:pt x="286" y="0"/>
                    </a:lnTo>
                    <a:lnTo>
                      <a:pt x="13716" y="231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fi-FI" sz="1400" spc="-1" strike="noStrike">
                  <a:solidFill>
                    <a:srgbClr val="000000"/>
                  </a:solidFill>
                  <a:latin typeface="Arial"/>
                  <a:ea typeface="Arial"/>
                </a:endParaRPr>
              </a:p>
            </p:txBody>
          </p:sp>
        </p:grpSp>
      </p:grpSp>
      <p:sp>
        <p:nvSpPr>
          <p:cNvPr id="722" name="PlaceHolder 2"/>
          <p:cNvSpPr>
            <a:spLocks noGrp="1"/>
          </p:cNvSpPr>
          <p:nvPr>
            <p:ph type="title"/>
          </p:nvPr>
        </p:nvSpPr>
        <p:spPr>
          <a:xfrm>
            <a:off x="2743920" y="1828800"/>
            <a:ext cx="4309920" cy="1540440"/>
          </a:xfrm>
          <a:prstGeom prst="rect">
            <a:avLst/>
          </a:prstGeom>
          <a:noFill/>
          <a:ln w="0">
            <a:noFill/>
          </a:ln>
        </p:spPr>
        <p:txBody>
          <a:bodyPr lIns="91440" rIns="91440" tIns="91440" bIns="91440" anchor="ctr">
            <a:noAutofit/>
          </a:bodyPr>
          <a:p>
            <a:pPr indent="0">
              <a:lnSpc>
                <a:spcPct val="100000"/>
              </a:lnSpc>
              <a:buNone/>
              <a:tabLst>
                <a:tab algn="l" pos="0"/>
              </a:tabLst>
            </a:pPr>
            <a:r>
              <a:rPr b="0" lang="en-US" sz="2200" spc="-1" strike="noStrike">
                <a:solidFill>
                  <a:srgbClr val="000000"/>
                </a:solidFill>
                <a:latin typeface="Fira Sans Extra Condensed Medium"/>
                <a:ea typeface="Fira Sans Extra Condensed Medium"/>
              </a:rPr>
              <a:t>•  </a:t>
            </a:r>
            <a:r>
              <a:rPr b="0" lang="en-US" sz="2200" spc="-1" strike="noStrike">
                <a:solidFill>
                  <a:srgbClr val="000000"/>
                </a:solidFill>
                <a:latin typeface="Fira Sans Extra Condensed Medium"/>
                <a:ea typeface="Fira Sans Extra Condensed Medium"/>
              </a:rPr>
              <a:t>Carbon farming baseline</a:t>
            </a:r>
            <a:endParaRPr b="0" lang="en-US" sz="2200" spc="-1" strike="noStrike">
              <a:solidFill>
                <a:srgbClr val="000000"/>
              </a:solidFill>
              <a:latin typeface="Calibri"/>
            </a:endParaRPr>
          </a:p>
          <a:p>
            <a:pPr indent="0">
              <a:lnSpc>
                <a:spcPct val="100000"/>
              </a:lnSpc>
              <a:buNone/>
              <a:tabLst>
                <a:tab algn="l" pos="0"/>
              </a:tabLst>
            </a:pPr>
            <a:r>
              <a:rPr b="0" lang="en-US" sz="2200" spc="-1" strike="noStrike">
                <a:solidFill>
                  <a:srgbClr val="000000"/>
                </a:solidFill>
                <a:latin typeface="Fira Sans Extra Condensed Medium"/>
                <a:ea typeface="Fira Sans Extra Condensed Medium"/>
              </a:rPr>
              <a:t>•  </a:t>
            </a:r>
            <a:r>
              <a:rPr b="0" lang="en-US" sz="2200" spc="-1" strike="noStrike">
                <a:solidFill>
                  <a:srgbClr val="000000"/>
                </a:solidFill>
                <a:latin typeface="Fira Sans Extra Condensed Medium"/>
                <a:ea typeface="Fira Sans Extra Condensed Medium"/>
              </a:rPr>
              <a:t>Forest area mapping</a:t>
            </a:r>
            <a:endParaRPr b="0" lang="en-US" sz="2200" spc="-1" strike="noStrike">
              <a:solidFill>
                <a:srgbClr val="000000"/>
              </a:solidFill>
              <a:latin typeface="Calibri"/>
            </a:endParaRPr>
          </a:p>
        </p:txBody>
      </p:sp>
      <p:grpSp>
        <p:nvGrpSpPr>
          <p:cNvPr id="723" name="Google Shape;242;p29"/>
          <p:cNvGrpSpPr/>
          <p:nvPr/>
        </p:nvGrpSpPr>
        <p:grpSpPr>
          <a:xfrm>
            <a:off x="506880" y="3549600"/>
            <a:ext cx="932760" cy="920880"/>
            <a:chOff x="506880" y="3549600"/>
            <a:chExt cx="932760" cy="920880"/>
          </a:xfrm>
        </p:grpSpPr>
        <p:sp>
          <p:nvSpPr>
            <p:cNvPr id="724" name="Google Shape;243;p29"/>
            <p:cNvSpPr/>
            <p:nvPr/>
          </p:nvSpPr>
          <p:spPr>
            <a:xfrm>
              <a:off x="506880" y="3549600"/>
              <a:ext cx="932760" cy="920880"/>
            </a:xfrm>
            <a:custGeom>
              <a:avLst/>
              <a:gdLst>
                <a:gd name="textAreaLeft" fmla="*/ 0 w 932760"/>
                <a:gd name="textAreaRight" fmla="*/ 933840 w 932760"/>
                <a:gd name="textAreaTop" fmla="*/ 0 h 920880"/>
                <a:gd name="textAreaBottom" fmla="*/ 921960 h 92088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25" name="Google Shape;244;p29"/>
            <p:cNvSpPr/>
            <p:nvPr/>
          </p:nvSpPr>
          <p:spPr>
            <a:xfrm>
              <a:off x="591840" y="3549600"/>
              <a:ext cx="398520" cy="331920"/>
            </a:xfrm>
            <a:custGeom>
              <a:avLst/>
              <a:gdLst>
                <a:gd name="textAreaLeft" fmla="*/ 0 w 398520"/>
                <a:gd name="textAreaRight" fmla="*/ 399600 w 398520"/>
                <a:gd name="textAreaTop" fmla="*/ 0 h 331920"/>
                <a:gd name="textAreaBottom" fmla="*/ 333000 h 331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26" name="Google Shape;245;p29"/>
            <p:cNvSpPr/>
            <p:nvPr/>
          </p:nvSpPr>
          <p:spPr>
            <a:xfrm>
              <a:off x="506880" y="3743640"/>
              <a:ext cx="483840" cy="345960"/>
            </a:xfrm>
            <a:custGeom>
              <a:avLst/>
              <a:gdLst>
                <a:gd name="textAreaLeft" fmla="*/ 0 w 483840"/>
                <a:gd name="textAreaRight" fmla="*/ 484920 w 483840"/>
                <a:gd name="textAreaTop" fmla="*/ 0 h 345960"/>
                <a:gd name="textAreaBottom" fmla="*/ 347040 h 34596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27" name="Google Shape;246;p29"/>
            <p:cNvSpPr/>
            <p:nvPr/>
          </p:nvSpPr>
          <p:spPr>
            <a:xfrm>
              <a:off x="506880" y="3882600"/>
              <a:ext cx="704160" cy="282960"/>
            </a:xfrm>
            <a:custGeom>
              <a:avLst/>
              <a:gdLst>
                <a:gd name="textAreaLeft" fmla="*/ 0 w 704160"/>
                <a:gd name="textAreaRight" fmla="*/ 705240 w 704160"/>
                <a:gd name="textAreaTop" fmla="*/ 0 h 282960"/>
                <a:gd name="textAreaBottom" fmla="*/ 284040 h 28296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28" name="Google Shape;247;p29"/>
            <p:cNvSpPr/>
            <p:nvPr/>
          </p:nvSpPr>
          <p:spPr>
            <a:xfrm>
              <a:off x="506880" y="4090320"/>
              <a:ext cx="704160" cy="296640"/>
            </a:xfrm>
            <a:custGeom>
              <a:avLst/>
              <a:gdLst>
                <a:gd name="textAreaLeft" fmla="*/ 0 w 704160"/>
                <a:gd name="textAreaRight" fmla="*/ 705240 w 704160"/>
                <a:gd name="textAreaTop" fmla="*/ 0 h 296640"/>
                <a:gd name="textAreaBottom" fmla="*/ 297720 h 29664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729" name="Google Shape;248;p29"/>
          <p:cNvGrpSpPr/>
          <p:nvPr/>
        </p:nvGrpSpPr>
        <p:grpSpPr>
          <a:xfrm>
            <a:off x="1428840" y="3670200"/>
            <a:ext cx="806040" cy="795600"/>
            <a:chOff x="1428840" y="3670200"/>
            <a:chExt cx="806040" cy="795600"/>
          </a:xfrm>
        </p:grpSpPr>
        <p:sp>
          <p:nvSpPr>
            <p:cNvPr id="730" name="Google Shape;249;p29"/>
            <p:cNvSpPr/>
            <p:nvPr/>
          </p:nvSpPr>
          <p:spPr>
            <a:xfrm>
              <a:off x="1428840" y="3670200"/>
              <a:ext cx="806040" cy="795600"/>
            </a:xfrm>
            <a:custGeom>
              <a:avLst/>
              <a:gdLst>
                <a:gd name="textAreaLeft" fmla="*/ 0 w 806040"/>
                <a:gd name="textAreaRight" fmla="*/ 807120 w 806040"/>
                <a:gd name="textAreaTop" fmla="*/ 0 h 795600"/>
                <a:gd name="textAreaBottom" fmla="*/ 796680 h 79560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31" name="Google Shape;250;p29"/>
            <p:cNvSpPr/>
            <p:nvPr/>
          </p:nvSpPr>
          <p:spPr>
            <a:xfrm>
              <a:off x="1502280" y="3670200"/>
              <a:ext cx="344160" cy="286920"/>
            </a:xfrm>
            <a:custGeom>
              <a:avLst/>
              <a:gdLst>
                <a:gd name="textAreaLeft" fmla="*/ 0 w 344160"/>
                <a:gd name="textAreaRight" fmla="*/ 345240 w 344160"/>
                <a:gd name="textAreaTop" fmla="*/ 0 h 286920"/>
                <a:gd name="textAreaBottom" fmla="*/ 288000 h 286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32" name="Google Shape;251;p29"/>
            <p:cNvSpPr/>
            <p:nvPr/>
          </p:nvSpPr>
          <p:spPr>
            <a:xfrm>
              <a:off x="1428840" y="3837960"/>
              <a:ext cx="417960" cy="298800"/>
            </a:xfrm>
            <a:custGeom>
              <a:avLst/>
              <a:gdLst>
                <a:gd name="textAreaLeft" fmla="*/ 0 w 417960"/>
                <a:gd name="textAreaRight" fmla="*/ 419040 w 417960"/>
                <a:gd name="textAreaTop" fmla="*/ 0 h 298800"/>
                <a:gd name="textAreaBottom" fmla="*/ 299880 h 29880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33" name="Google Shape;252;p29"/>
            <p:cNvSpPr/>
            <p:nvPr/>
          </p:nvSpPr>
          <p:spPr>
            <a:xfrm>
              <a:off x="1428840" y="3957840"/>
              <a:ext cx="608400" cy="244440"/>
            </a:xfrm>
            <a:custGeom>
              <a:avLst/>
              <a:gdLst>
                <a:gd name="textAreaLeft" fmla="*/ 0 w 608400"/>
                <a:gd name="textAreaRight" fmla="*/ 609480 w 608400"/>
                <a:gd name="textAreaTop" fmla="*/ 0 h 244440"/>
                <a:gd name="textAreaBottom" fmla="*/ 245520 h 2444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34" name="Google Shape;253;p29"/>
            <p:cNvSpPr/>
            <p:nvPr/>
          </p:nvSpPr>
          <p:spPr>
            <a:xfrm>
              <a:off x="1428840" y="4137840"/>
              <a:ext cx="608400" cy="255960"/>
            </a:xfrm>
            <a:custGeom>
              <a:avLst/>
              <a:gdLst>
                <a:gd name="textAreaLeft" fmla="*/ 0 w 608400"/>
                <a:gd name="textAreaRight" fmla="*/ 609480 w 608400"/>
                <a:gd name="textAreaTop" fmla="*/ 0 h 255960"/>
                <a:gd name="textAreaBottom" fmla="*/ 257040 h 2559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735" name="Google Shape;254;p29"/>
          <p:cNvGrpSpPr/>
          <p:nvPr/>
        </p:nvGrpSpPr>
        <p:grpSpPr>
          <a:xfrm>
            <a:off x="1926720" y="3929760"/>
            <a:ext cx="545760" cy="538920"/>
            <a:chOff x="1926720" y="3929760"/>
            <a:chExt cx="545760" cy="538920"/>
          </a:xfrm>
        </p:grpSpPr>
        <p:sp>
          <p:nvSpPr>
            <p:cNvPr id="736" name="Google Shape;255;p29"/>
            <p:cNvSpPr/>
            <p:nvPr/>
          </p:nvSpPr>
          <p:spPr>
            <a:xfrm>
              <a:off x="1926720" y="3929760"/>
              <a:ext cx="545760" cy="538920"/>
            </a:xfrm>
            <a:custGeom>
              <a:avLst/>
              <a:gdLst>
                <a:gd name="textAreaLeft" fmla="*/ 0 w 545760"/>
                <a:gd name="textAreaRight" fmla="*/ 546840 w 545760"/>
                <a:gd name="textAreaTop" fmla="*/ 0 h 538920"/>
                <a:gd name="textAreaBottom" fmla="*/ 540000 h 53892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37" name="Google Shape;256;p29"/>
            <p:cNvSpPr/>
            <p:nvPr/>
          </p:nvSpPr>
          <p:spPr>
            <a:xfrm>
              <a:off x="1976400" y="3929760"/>
              <a:ext cx="232920" cy="194040"/>
            </a:xfrm>
            <a:custGeom>
              <a:avLst/>
              <a:gdLst>
                <a:gd name="textAreaLeft" fmla="*/ 0 w 232920"/>
                <a:gd name="textAreaRight" fmla="*/ 234000 w 232920"/>
                <a:gd name="textAreaTop" fmla="*/ 0 h 194040"/>
                <a:gd name="textAreaBottom" fmla="*/ 195120 h 19404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38" name="Google Shape;257;p29"/>
            <p:cNvSpPr/>
            <p:nvPr/>
          </p:nvSpPr>
          <p:spPr>
            <a:xfrm>
              <a:off x="1926720" y="4043160"/>
              <a:ext cx="282960" cy="202320"/>
            </a:xfrm>
            <a:custGeom>
              <a:avLst/>
              <a:gdLst>
                <a:gd name="textAreaLeft" fmla="*/ 0 w 282960"/>
                <a:gd name="textAreaRight" fmla="*/ 284040 w 282960"/>
                <a:gd name="textAreaTop" fmla="*/ 0 h 202320"/>
                <a:gd name="textAreaBottom" fmla="*/ 203400 h 20232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39" name="Google Shape;258;p29"/>
            <p:cNvSpPr/>
            <p:nvPr/>
          </p:nvSpPr>
          <p:spPr>
            <a:xfrm>
              <a:off x="1926720" y="4124520"/>
              <a:ext cx="412200" cy="165240"/>
            </a:xfrm>
            <a:custGeom>
              <a:avLst/>
              <a:gdLst>
                <a:gd name="textAreaLeft" fmla="*/ 0 w 412200"/>
                <a:gd name="textAreaRight" fmla="*/ 413280 w 412200"/>
                <a:gd name="textAreaTop" fmla="*/ 0 h 165240"/>
                <a:gd name="textAreaBottom" fmla="*/ 166320 h 1652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83160" bIns="831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40" name="Google Shape;259;p29"/>
            <p:cNvSpPr/>
            <p:nvPr/>
          </p:nvSpPr>
          <p:spPr>
            <a:xfrm>
              <a:off x="1926720" y="4246200"/>
              <a:ext cx="412200" cy="173160"/>
            </a:xfrm>
            <a:custGeom>
              <a:avLst/>
              <a:gdLst>
                <a:gd name="textAreaLeft" fmla="*/ 0 w 412200"/>
                <a:gd name="textAreaRight" fmla="*/ 413280 w 412200"/>
                <a:gd name="textAreaTop" fmla="*/ 0 h 173160"/>
                <a:gd name="textAreaBottom" fmla="*/ 174240 h 1731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87120" bIns="8712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741" name="Google Shape;260;p29"/>
          <p:cNvGrpSpPr/>
          <p:nvPr/>
        </p:nvGrpSpPr>
        <p:grpSpPr>
          <a:xfrm>
            <a:off x="7709400" y="3549600"/>
            <a:ext cx="933120" cy="920880"/>
            <a:chOff x="7709400" y="3549600"/>
            <a:chExt cx="933120" cy="920880"/>
          </a:xfrm>
        </p:grpSpPr>
        <p:sp>
          <p:nvSpPr>
            <p:cNvPr id="742" name="Google Shape;261;p29"/>
            <p:cNvSpPr/>
            <p:nvPr/>
          </p:nvSpPr>
          <p:spPr>
            <a:xfrm flipH="1">
              <a:off x="7709040" y="3549600"/>
              <a:ext cx="932760" cy="920880"/>
            </a:xfrm>
            <a:custGeom>
              <a:avLst/>
              <a:gdLst>
                <a:gd name="textAreaLeft" fmla="*/ -720 w 932760"/>
                <a:gd name="textAreaRight" fmla="*/ 933120 w 932760"/>
                <a:gd name="textAreaTop" fmla="*/ 0 h 920880"/>
                <a:gd name="textAreaBottom" fmla="*/ 921960 h 92088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43" name="Google Shape;262;p29"/>
            <p:cNvSpPr/>
            <p:nvPr/>
          </p:nvSpPr>
          <p:spPr>
            <a:xfrm flipH="1">
              <a:off x="8157960" y="3549600"/>
              <a:ext cx="398520" cy="331920"/>
            </a:xfrm>
            <a:custGeom>
              <a:avLst/>
              <a:gdLst>
                <a:gd name="textAreaLeft" fmla="*/ -720 w 398520"/>
                <a:gd name="textAreaRight" fmla="*/ 398880 w 398520"/>
                <a:gd name="textAreaTop" fmla="*/ 0 h 331920"/>
                <a:gd name="textAreaBottom" fmla="*/ 333000 h 331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44" name="Google Shape;263;p29"/>
            <p:cNvSpPr/>
            <p:nvPr/>
          </p:nvSpPr>
          <p:spPr>
            <a:xfrm flipH="1">
              <a:off x="8158680" y="3743640"/>
              <a:ext cx="483840" cy="345960"/>
            </a:xfrm>
            <a:custGeom>
              <a:avLst/>
              <a:gdLst>
                <a:gd name="textAreaLeft" fmla="*/ 720 w 483840"/>
                <a:gd name="textAreaRight" fmla="*/ 485640 w 483840"/>
                <a:gd name="textAreaTop" fmla="*/ 0 h 345960"/>
                <a:gd name="textAreaBottom" fmla="*/ 347040 h 34596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45" name="Google Shape;264;p29"/>
            <p:cNvSpPr/>
            <p:nvPr/>
          </p:nvSpPr>
          <p:spPr>
            <a:xfrm flipH="1">
              <a:off x="7938360" y="3882600"/>
              <a:ext cx="704160" cy="282960"/>
            </a:xfrm>
            <a:custGeom>
              <a:avLst/>
              <a:gdLst>
                <a:gd name="textAreaLeft" fmla="*/ 720 w 704160"/>
                <a:gd name="textAreaRight" fmla="*/ 705960 w 704160"/>
                <a:gd name="textAreaTop" fmla="*/ 0 h 282960"/>
                <a:gd name="textAreaBottom" fmla="*/ 284040 h 28296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46" name="Google Shape;265;p29"/>
            <p:cNvSpPr/>
            <p:nvPr/>
          </p:nvSpPr>
          <p:spPr>
            <a:xfrm flipH="1">
              <a:off x="7938360" y="4090320"/>
              <a:ext cx="704160" cy="296640"/>
            </a:xfrm>
            <a:custGeom>
              <a:avLst/>
              <a:gdLst>
                <a:gd name="textAreaLeft" fmla="*/ 720 w 704160"/>
                <a:gd name="textAreaRight" fmla="*/ 705960 w 704160"/>
                <a:gd name="textAreaTop" fmla="*/ 0 h 296640"/>
                <a:gd name="textAreaBottom" fmla="*/ 297720 h 29664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747" name="Google Shape;266;p29"/>
          <p:cNvGrpSpPr/>
          <p:nvPr/>
        </p:nvGrpSpPr>
        <p:grpSpPr>
          <a:xfrm>
            <a:off x="6914160" y="3670200"/>
            <a:ext cx="806040" cy="795600"/>
            <a:chOff x="6914160" y="3670200"/>
            <a:chExt cx="806040" cy="795600"/>
          </a:xfrm>
        </p:grpSpPr>
        <p:sp>
          <p:nvSpPr>
            <p:cNvPr id="748" name="Google Shape;267;p29"/>
            <p:cNvSpPr/>
            <p:nvPr/>
          </p:nvSpPr>
          <p:spPr>
            <a:xfrm flipH="1">
              <a:off x="6913800" y="3670200"/>
              <a:ext cx="806040" cy="795600"/>
            </a:xfrm>
            <a:custGeom>
              <a:avLst/>
              <a:gdLst>
                <a:gd name="textAreaLeft" fmla="*/ -720 w 806040"/>
                <a:gd name="textAreaRight" fmla="*/ 806400 w 806040"/>
                <a:gd name="textAreaTop" fmla="*/ 0 h 795600"/>
                <a:gd name="textAreaBottom" fmla="*/ 796680 h 79560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49" name="Google Shape;268;p29"/>
            <p:cNvSpPr/>
            <p:nvPr/>
          </p:nvSpPr>
          <p:spPr>
            <a:xfrm flipH="1">
              <a:off x="7302600" y="3670200"/>
              <a:ext cx="344160" cy="286920"/>
            </a:xfrm>
            <a:custGeom>
              <a:avLst/>
              <a:gdLst>
                <a:gd name="textAreaLeft" fmla="*/ 720 w 344160"/>
                <a:gd name="textAreaRight" fmla="*/ 345960 w 344160"/>
                <a:gd name="textAreaTop" fmla="*/ 0 h 286920"/>
                <a:gd name="textAreaBottom" fmla="*/ 288000 h 28692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50" name="Google Shape;269;p29"/>
            <p:cNvSpPr/>
            <p:nvPr/>
          </p:nvSpPr>
          <p:spPr>
            <a:xfrm flipH="1">
              <a:off x="7301880" y="3837960"/>
              <a:ext cx="417960" cy="298800"/>
            </a:xfrm>
            <a:custGeom>
              <a:avLst/>
              <a:gdLst>
                <a:gd name="textAreaLeft" fmla="*/ -720 w 417960"/>
                <a:gd name="textAreaRight" fmla="*/ 418320 w 417960"/>
                <a:gd name="textAreaTop" fmla="*/ 0 h 298800"/>
                <a:gd name="textAreaBottom" fmla="*/ 299880 h 29880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51" name="Google Shape;270;p29"/>
            <p:cNvSpPr/>
            <p:nvPr/>
          </p:nvSpPr>
          <p:spPr>
            <a:xfrm flipH="1">
              <a:off x="7111800" y="3957840"/>
              <a:ext cx="608400" cy="244440"/>
            </a:xfrm>
            <a:custGeom>
              <a:avLst/>
              <a:gdLst>
                <a:gd name="textAreaLeft" fmla="*/ 720 w 608400"/>
                <a:gd name="textAreaRight" fmla="*/ 610200 w 608400"/>
                <a:gd name="textAreaTop" fmla="*/ 0 h 244440"/>
                <a:gd name="textAreaBottom" fmla="*/ 245520 h 2444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52" name="Google Shape;271;p29"/>
            <p:cNvSpPr/>
            <p:nvPr/>
          </p:nvSpPr>
          <p:spPr>
            <a:xfrm flipH="1">
              <a:off x="7111800" y="4137840"/>
              <a:ext cx="608400" cy="255960"/>
            </a:xfrm>
            <a:custGeom>
              <a:avLst/>
              <a:gdLst>
                <a:gd name="textAreaLeft" fmla="*/ 720 w 608400"/>
                <a:gd name="textAreaRight" fmla="*/ 610200 w 608400"/>
                <a:gd name="textAreaTop" fmla="*/ 0 h 255960"/>
                <a:gd name="textAreaBottom" fmla="*/ 257040 h 2559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grpSp>
      <p:grpSp>
        <p:nvGrpSpPr>
          <p:cNvPr id="753" name="Google Shape;272;p29"/>
          <p:cNvGrpSpPr/>
          <p:nvPr/>
        </p:nvGrpSpPr>
        <p:grpSpPr>
          <a:xfrm>
            <a:off x="6676920" y="3929760"/>
            <a:ext cx="545760" cy="538920"/>
            <a:chOff x="6676920" y="3929760"/>
            <a:chExt cx="545760" cy="538920"/>
          </a:xfrm>
        </p:grpSpPr>
        <p:sp>
          <p:nvSpPr>
            <p:cNvPr id="754" name="Google Shape;273;p29"/>
            <p:cNvSpPr/>
            <p:nvPr/>
          </p:nvSpPr>
          <p:spPr>
            <a:xfrm flipH="1">
              <a:off x="6676920" y="3929760"/>
              <a:ext cx="545760" cy="538920"/>
            </a:xfrm>
            <a:custGeom>
              <a:avLst/>
              <a:gdLst>
                <a:gd name="textAreaLeft" fmla="*/ 720 w 545760"/>
                <a:gd name="textAreaRight" fmla="*/ 547560 w 545760"/>
                <a:gd name="textAreaTop" fmla="*/ 0 h 538920"/>
                <a:gd name="textAreaBottom" fmla="*/ 540000 h 53892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55" name="Google Shape;274;p29"/>
            <p:cNvSpPr/>
            <p:nvPr/>
          </p:nvSpPr>
          <p:spPr>
            <a:xfrm flipH="1">
              <a:off x="6939000" y="3929760"/>
              <a:ext cx="232920" cy="194040"/>
            </a:xfrm>
            <a:custGeom>
              <a:avLst/>
              <a:gdLst>
                <a:gd name="textAreaLeft" fmla="*/ -720 w 232920"/>
                <a:gd name="textAreaRight" fmla="*/ 233280 w 232920"/>
                <a:gd name="textAreaTop" fmla="*/ 0 h 194040"/>
                <a:gd name="textAreaBottom" fmla="*/ 195120 h 19404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56" name="Google Shape;275;p29"/>
            <p:cNvSpPr/>
            <p:nvPr/>
          </p:nvSpPr>
          <p:spPr>
            <a:xfrm flipH="1">
              <a:off x="6939720" y="4043160"/>
              <a:ext cx="282960" cy="202320"/>
            </a:xfrm>
            <a:custGeom>
              <a:avLst/>
              <a:gdLst>
                <a:gd name="textAreaLeft" fmla="*/ 720 w 282960"/>
                <a:gd name="textAreaRight" fmla="*/ 284760 w 282960"/>
                <a:gd name="textAreaTop" fmla="*/ 0 h 202320"/>
                <a:gd name="textAreaBottom" fmla="*/ 203400 h 20232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57" name="Google Shape;276;p29"/>
            <p:cNvSpPr/>
            <p:nvPr/>
          </p:nvSpPr>
          <p:spPr>
            <a:xfrm flipH="1">
              <a:off x="6809760" y="4124520"/>
              <a:ext cx="412200" cy="165240"/>
            </a:xfrm>
            <a:custGeom>
              <a:avLst/>
              <a:gdLst>
                <a:gd name="textAreaLeft" fmla="*/ -720 w 412200"/>
                <a:gd name="textAreaRight" fmla="*/ 412560 w 412200"/>
                <a:gd name="textAreaTop" fmla="*/ 0 h 165240"/>
                <a:gd name="textAreaBottom" fmla="*/ 166320 h 16524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83160" bIns="83160" anchor="ctr">
              <a:noAutofit/>
            </a:bodyPr>
            <a:p>
              <a:pPr>
                <a:lnSpc>
                  <a:spcPct val="100000"/>
                </a:lnSpc>
                <a:tabLst>
                  <a:tab algn="l" pos="0"/>
                </a:tabLst>
              </a:pPr>
              <a:endParaRPr b="0" lang="en-US" sz="1400" spc="-1" strike="noStrike">
                <a:solidFill>
                  <a:srgbClr val="000000"/>
                </a:solidFill>
                <a:latin typeface="Arial"/>
                <a:ea typeface="Arial"/>
              </a:endParaRPr>
            </a:p>
          </p:txBody>
        </p:sp>
        <p:sp>
          <p:nvSpPr>
            <p:cNvPr id="758" name="Google Shape;277;p29"/>
            <p:cNvSpPr/>
            <p:nvPr/>
          </p:nvSpPr>
          <p:spPr>
            <a:xfrm flipH="1">
              <a:off x="6809760" y="4246200"/>
              <a:ext cx="412200" cy="173160"/>
            </a:xfrm>
            <a:custGeom>
              <a:avLst/>
              <a:gdLst>
                <a:gd name="textAreaLeft" fmla="*/ -720 w 412200"/>
                <a:gd name="textAreaRight" fmla="*/ 412560 w 412200"/>
                <a:gd name="textAreaTop" fmla="*/ 0 h 173160"/>
                <a:gd name="textAreaBottom" fmla="*/ 174240 h 17316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87120" bIns="87120" anchor="ctr">
              <a:noAutofit/>
            </a:bodyPr>
            <a:p>
              <a:pPr>
                <a:lnSpc>
                  <a:spcPct val="100000"/>
                </a:lnSpc>
                <a:tabLst>
                  <a:tab algn="l" pos="0"/>
                </a:tabLst>
              </a:pPr>
              <a:endParaRPr b="0" lang="en-US" sz="1400" spc="-1" strike="noStrike">
                <a:solidFill>
                  <a:srgbClr val="000000"/>
                </a:solidFill>
                <a:latin typeface="Arial"/>
                <a:ea typeface="Arial"/>
              </a:endParaRPr>
            </a:p>
          </p:txBody>
        </p:sp>
      </p:gr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9" name="PlaceHolder 1"/>
          <p:cNvSpPr>
            <a:spLocks noGrp="1"/>
          </p:cNvSpPr>
          <p:nvPr>
            <p:ph type="title"/>
          </p:nvPr>
        </p:nvSpPr>
        <p:spPr>
          <a:xfrm>
            <a:off x="88920" y="97560"/>
            <a:ext cx="7455240" cy="506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EU policy support - Objectives</a:t>
            </a:r>
            <a:endParaRPr b="0" lang="en-US" sz="2800" spc="-1" strike="noStrike">
              <a:solidFill>
                <a:srgbClr val="000000"/>
              </a:solidFill>
              <a:latin typeface="Calibri"/>
            </a:endParaRPr>
          </a:p>
        </p:txBody>
      </p:sp>
      <p:sp>
        <p:nvSpPr>
          <p:cNvPr id="760" name="PlaceHolder 2"/>
          <p:cNvSpPr>
            <a:spLocks noGrp="1"/>
          </p:cNvSpPr>
          <p:nvPr>
            <p:ph type="sldNum" idx="20"/>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761"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762"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763"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764" name="TextBox 5"/>
          <p:cNvSpPr/>
          <p:nvPr/>
        </p:nvSpPr>
        <p:spPr>
          <a:xfrm>
            <a:off x="718920" y="949320"/>
            <a:ext cx="7986240" cy="3516480"/>
          </a:xfrm>
          <a:prstGeom prst="rect">
            <a:avLst/>
          </a:prstGeom>
          <a:noFill/>
          <a:ln w="0">
            <a:noFill/>
          </a:ln>
        </p:spPr>
        <p:style>
          <a:lnRef idx="0"/>
          <a:fillRef idx="0"/>
          <a:effectRef idx="0"/>
          <a:fontRef idx="minor"/>
        </p:style>
        <p:txBody>
          <a:bodyPr lIns="90000" rIns="90000" tIns="45000" bIns="45000" anchor="t">
            <a:spAutoFit/>
          </a:bodyPr>
          <a:p>
            <a:pPr defTabSz="685800">
              <a:lnSpc>
                <a:spcPct val="150000"/>
              </a:lnSpc>
            </a:pPr>
            <a:r>
              <a:rPr b="0" lang="en-US" sz="1800" spc="-1" strike="noStrike">
                <a:solidFill>
                  <a:srgbClr val="0070c0"/>
                </a:solidFill>
                <a:latin typeface="Roboto"/>
                <a:ea typeface="Roboto"/>
              </a:rPr>
              <a:t>Supporting the EU Carbon Removals and Carbon Farming Regulation (CRCF, EU 2024/3012) and the Forest Monitoring Law (FML) proposal</a:t>
            </a:r>
            <a:endParaRPr b="0" lang="en-US" sz="1800" spc="-1" strike="noStrike">
              <a:solidFill>
                <a:srgbClr val="000000"/>
              </a:solidFill>
              <a:latin typeface="Calibri"/>
            </a:endParaRPr>
          </a:p>
          <a:p>
            <a:pPr defTabSz="685800">
              <a:lnSpc>
                <a:spcPct val="150000"/>
              </a:lnSpc>
            </a:pPr>
            <a:endParaRPr b="0" lang="en-US" sz="1600" spc="-1" strike="noStrike">
              <a:solidFill>
                <a:srgbClr val="000000"/>
              </a:solidFill>
              <a:latin typeface="Calibri"/>
            </a:endParaRPr>
          </a:p>
          <a:p>
            <a:pPr marL="216000" indent="-216000" defTabSz="685800">
              <a:lnSpc>
                <a:spcPct val="150000"/>
              </a:lnSpc>
              <a:buClr>
                <a:srgbClr val="000000"/>
              </a:buClr>
              <a:buFont typeface="Arial"/>
              <a:buChar char="•"/>
            </a:pPr>
            <a:r>
              <a:rPr b="0" lang="en-US" sz="1600" spc="-1" strike="noStrike">
                <a:solidFill>
                  <a:srgbClr val="000000"/>
                </a:solidFill>
                <a:latin typeface="Roboto"/>
                <a:ea typeface="Roboto"/>
              </a:rPr>
              <a:t>  </a:t>
            </a:r>
            <a:r>
              <a:rPr b="0" lang="en-US" sz="1600" spc="-1" strike="noStrike">
                <a:solidFill>
                  <a:srgbClr val="000000"/>
                </a:solidFill>
                <a:latin typeface="Roboto"/>
                <a:ea typeface="Roboto"/>
              </a:rPr>
              <a:t>CRCF: develop MRV tools for the calculation of the standardized baseline and mapping net and gross annual increments of European forests</a:t>
            </a:r>
            <a:endParaRPr b="0" lang="en-US" sz="1600" spc="-1" strike="noStrike">
              <a:solidFill>
                <a:srgbClr val="000000"/>
              </a:solidFill>
              <a:latin typeface="Calibri"/>
            </a:endParaRPr>
          </a:p>
          <a:p>
            <a:pPr defTabSz="685800">
              <a:lnSpc>
                <a:spcPct val="150000"/>
              </a:lnSpc>
            </a:pPr>
            <a:endParaRPr b="0" lang="en-US" sz="1600" spc="-1" strike="noStrike">
              <a:solidFill>
                <a:srgbClr val="000000"/>
              </a:solidFill>
              <a:latin typeface="Calibri"/>
            </a:endParaRPr>
          </a:p>
          <a:p>
            <a:pPr marL="216000" indent="-216000" defTabSz="685800">
              <a:lnSpc>
                <a:spcPct val="150000"/>
              </a:lnSpc>
              <a:buClr>
                <a:srgbClr val="000000"/>
              </a:buClr>
              <a:buFont typeface="Arial"/>
              <a:buChar char="•"/>
            </a:pPr>
            <a:r>
              <a:rPr b="0" lang="en-US" sz="1600" spc="-1" strike="noStrike">
                <a:solidFill>
                  <a:srgbClr val="000000"/>
                </a:solidFill>
                <a:latin typeface="Roboto"/>
                <a:ea typeface="Roboto"/>
              </a:rPr>
              <a:t>  </a:t>
            </a:r>
            <a:r>
              <a:rPr b="0" lang="en-US" sz="1600" spc="-1" strike="noStrike">
                <a:solidFill>
                  <a:srgbClr val="000000"/>
                </a:solidFill>
                <a:latin typeface="Roboto"/>
                <a:ea typeface="Roboto"/>
              </a:rPr>
              <a:t>FML: develop and validate a map of forest area as Land Use: validation of a European forest area map using National Forest Inventory (NFI) data</a:t>
            </a:r>
            <a:endParaRPr b="0" lang="en-US" sz="1600" spc="-1" strike="noStrike">
              <a:solidFill>
                <a:srgbClr val="000000"/>
              </a:solidFill>
              <a:latin typeface="Calibri"/>
            </a:endParaRPr>
          </a:p>
        </p:txBody>
      </p:sp>
    </p:spTree>
  </p:cSld>
  <mc:AlternateContent>
    <mc:Choice Requires="p14">
      <p:transition p14:dur="10"/>
    </mc:Choice>
    <mc:Fallback>
      <p:transition/>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5" name="PlaceHolder 1"/>
          <p:cNvSpPr>
            <a:spLocks noGrp="1"/>
          </p:cNvSpPr>
          <p:nvPr>
            <p:ph type="title"/>
          </p:nvPr>
        </p:nvSpPr>
        <p:spPr>
          <a:xfrm>
            <a:off x="88920" y="97560"/>
            <a:ext cx="7693560" cy="506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Carbon farming baseline - </a:t>
            </a:r>
            <a:r>
              <a:rPr b="0" lang="en-GB" sz="2800" spc="-1" strike="noStrike">
                <a:solidFill>
                  <a:srgbClr val="0070c0"/>
                </a:solidFill>
                <a:latin typeface="Fira Sans Extra Condensed Medium"/>
                <a:ea typeface="Fira Sans Extra Condensed Medium"/>
              </a:rPr>
              <a:t>Overview</a:t>
            </a:r>
            <a:endParaRPr b="0" lang="en-US" sz="2800" spc="-1" strike="noStrike">
              <a:solidFill>
                <a:srgbClr val="000000"/>
              </a:solidFill>
              <a:latin typeface="Calibri"/>
            </a:endParaRPr>
          </a:p>
        </p:txBody>
      </p:sp>
      <p:sp>
        <p:nvSpPr>
          <p:cNvPr id="766" name="PlaceHolder 2"/>
          <p:cNvSpPr>
            <a:spLocks noGrp="1"/>
          </p:cNvSpPr>
          <p:nvPr>
            <p:ph type="sldNum" idx="21"/>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767"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768"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769"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770" name="TextBox 2"/>
          <p:cNvSpPr/>
          <p:nvPr/>
        </p:nvSpPr>
        <p:spPr>
          <a:xfrm>
            <a:off x="228240" y="717480"/>
            <a:ext cx="3587760" cy="3842640"/>
          </a:xfrm>
          <a:prstGeom prst="rect">
            <a:avLst/>
          </a:prstGeom>
          <a:noFill/>
          <a:ln w="3175">
            <a:noFill/>
          </a:ln>
        </p:spPr>
        <p:style>
          <a:lnRef idx="0"/>
          <a:fillRef idx="0"/>
          <a:effectRef idx="0"/>
          <a:fontRef idx="minor"/>
        </p:style>
        <p:txBody>
          <a:bodyPr lIns="90000" rIns="90000" tIns="45000" bIns="45000" anchor="t">
            <a:spAutoFit/>
          </a:bodyPr>
          <a:p>
            <a:pPr defTabSz="685800">
              <a:lnSpc>
                <a:spcPct val="100000"/>
              </a:lnSpc>
              <a:spcAft>
                <a:spcPts val="451"/>
              </a:spcAft>
            </a:pPr>
            <a:r>
              <a:rPr b="1" lang="en-US" sz="1400" spc="-1" strike="noStrike">
                <a:solidFill>
                  <a:srgbClr val="000000"/>
                </a:solidFill>
                <a:latin typeface="Roboto"/>
                <a:ea typeface="Roboto"/>
              </a:rPr>
              <a:t>Input data</a:t>
            </a:r>
            <a:endParaRPr b="0" lang="en-US" sz="1400" spc="-1" strike="noStrike">
              <a:solidFill>
                <a:srgbClr val="000000"/>
              </a:solidFill>
              <a:latin typeface="Calibri"/>
            </a:endParaRPr>
          </a:p>
          <a:p>
            <a:pPr marL="385560" indent="-137160" defTabSz="685800">
              <a:lnSpc>
                <a:spcPct val="100000"/>
              </a:lnSpc>
              <a:spcAft>
                <a:spcPts val="451"/>
              </a:spcAft>
              <a:buClr>
                <a:srgbClr val="000000"/>
              </a:buClr>
              <a:buFont typeface="Arial"/>
              <a:buChar char="•"/>
            </a:pPr>
            <a:r>
              <a:rPr b="0" lang="en-US" sz="1350" spc="-1" strike="noStrike" u="sng">
                <a:solidFill>
                  <a:srgbClr val="000000"/>
                </a:solidFill>
                <a:uFillTx/>
                <a:latin typeface="Roboto"/>
                <a:ea typeface="Roboto"/>
              </a:rPr>
              <a:t>NFI plots</a:t>
            </a:r>
            <a:endParaRPr b="0" lang="en-US" sz="1350" spc="-1" strike="noStrike">
              <a:solidFill>
                <a:srgbClr val="000000"/>
              </a:solidFill>
              <a:latin typeface="Calibri"/>
            </a:endParaRPr>
          </a:p>
          <a:p>
            <a:pPr lvl="1" marL="728280" indent="-137160" defTabSz="685800">
              <a:lnSpc>
                <a:spcPct val="100000"/>
              </a:lnSpc>
              <a:spcAft>
                <a:spcPts val="451"/>
              </a:spcAft>
              <a:buClr>
                <a:srgbClr val="000000"/>
              </a:buClr>
              <a:buFont typeface="Arial"/>
              <a:buChar char="•"/>
            </a:pPr>
            <a:r>
              <a:rPr b="0" lang="en-US" sz="1350" spc="-1" strike="noStrike">
                <a:solidFill>
                  <a:srgbClr val="000000"/>
                </a:solidFill>
                <a:latin typeface="Roboto"/>
                <a:ea typeface="Roboto"/>
              </a:rPr>
              <a:t>10 countries - 78,000 plots</a:t>
            </a:r>
            <a:endParaRPr b="0" lang="en-US" sz="1350" spc="-1" strike="noStrike">
              <a:solidFill>
                <a:srgbClr val="000000"/>
              </a:solidFill>
              <a:latin typeface="Calibri"/>
            </a:endParaRPr>
          </a:p>
          <a:p>
            <a:pPr marL="385560" indent="-137160" defTabSz="685800">
              <a:lnSpc>
                <a:spcPct val="100000"/>
              </a:lnSpc>
              <a:spcAft>
                <a:spcPts val="451"/>
              </a:spcAft>
              <a:buClr>
                <a:srgbClr val="000000"/>
              </a:buClr>
              <a:buFont typeface="Arial"/>
              <a:buChar char="•"/>
            </a:pPr>
            <a:r>
              <a:rPr b="0" lang="en-US" sz="1350" spc="-1" strike="noStrike" u="sng">
                <a:solidFill>
                  <a:srgbClr val="000000"/>
                </a:solidFill>
                <a:uFillTx/>
                <a:latin typeface="Roboto"/>
                <a:ea typeface="Roboto"/>
              </a:rPr>
              <a:t>Maps</a:t>
            </a:r>
            <a:endParaRPr b="0" lang="en-US" sz="1350" spc="-1" strike="noStrike">
              <a:solidFill>
                <a:srgbClr val="000000"/>
              </a:solidFill>
              <a:latin typeface="Calibri"/>
            </a:endParaRPr>
          </a:p>
          <a:p>
            <a:pPr lvl="1" marL="728280" indent="-137160" defTabSz="685800">
              <a:lnSpc>
                <a:spcPct val="100000"/>
              </a:lnSpc>
              <a:spcAft>
                <a:spcPts val="451"/>
              </a:spcAft>
              <a:buClr>
                <a:srgbClr val="000000"/>
              </a:buClr>
              <a:buFont typeface="Arial"/>
              <a:buChar char="•"/>
            </a:pPr>
            <a:r>
              <a:rPr b="0" lang="en-US" sz="1350" spc="-1" strike="noStrike">
                <a:solidFill>
                  <a:srgbClr val="000000"/>
                </a:solidFill>
                <a:latin typeface="Roboto"/>
                <a:ea typeface="Roboto"/>
              </a:rPr>
              <a:t>73 predictors</a:t>
            </a:r>
            <a:endParaRPr b="0" lang="en-US" sz="1350" spc="-1" strike="noStrike">
              <a:solidFill>
                <a:srgbClr val="000000"/>
              </a:solidFill>
              <a:latin typeface="Calibri"/>
            </a:endParaRPr>
          </a:p>
          <a:p>
            <a:pPr defTabSz="685800">
              <a:lnSpc>
                <a:spcPct val="100000"/>
              </a:lnSpc>
              <a:spcAft>
                <a:spcPts val="451"/>
              </a:spcAft>
            </a:pPr>
            <a:endParaRPr b="0" lang="en-US" sz="1100" spc="-1" strike="noStrike">
              <a:solidFill>
                <a:srgbClr val="000000"/>
              </a:solidFill>
              <a:latin typeface="Calibri"/>
            </a:endParaRPr>
          </a:p>
          <a:p>
            <a:pPr defTabSz="685800">
              <a:lnSpc>
                <a:spcPct val="100000"/>
              </a:lnSpc>
              <a:spcAft>
                <a:spcPts val="451"/>
              </a:spcAft>
            </a:pPr>
            <a:r>
              <a:rPr b="1" lang="en-US" sz="1400" spc="-1" strike="noStrike">
                <a:solidFill>
                  <a:srgbClr val="000000"/>
                </a:solidFill>
                <a:latin typeface="Roboto"/>
                <a:ea typeface="Roboto"/>
              </a:rPr>
              <a:t>Modelling approach</a:t>
            </a:r>
            <a:endParaRPr b="0" lang="en-US" sz="1400" spc="-1" strike="noStrike">
              <a:solidFill>
                <a:srgbClr val="000000"/>
              </a:solidFill>
              <a:latin typeface="Calibri"/>
            </a:endParaRPr>
          </a:p>
          <a:p>
            <a:pPr lvl="1" marL="556920" indent="-213840" defTabSz="685800">
              <a:lnSpc>
                <a:spcPct val="100000"/>
              </a:lnSpc>
              <a:spcAft>
                <a:spcPts val="451"/>
              </a:spcAft>
              <a:buClr>
                <a:srgbClr val="000000"/>
              </a:buClr>
              <a:buFont typeface="Arial"/>
              <a:buChar char="•"/>
            </a:pPr>
            <a:r>
              <a:rPr b="0" lang="en-US" sz="1350" spc="-1" strike="noStrike">
                <a:solidFill>
                  <a:srgbClr val="000000"/>
                </a:solidFill>
                <a:latin typeface="Roboto"/>
                <a:ea typeface="Roboto"/>
              </a:rPr>
              <a:t>Data driven </a:t>
            </a:r>
            <a:r>
              <a:rPr b="0" lang="en-US" sz="1200" spc="-1" strike="noStrike">
                <a:solidFill>
                  <a:srgbClr val="000000"/>
                </a:solidFill>
                <a:latin typeface="Roboto"/>
                <a:ea typeface="Roboto"/>
              </a:rPr>
              <a:t>(Decision trees, Xgboost)</a:t>
            </a:r>
            <a:endParaRPr b="0" lang="en-US" sz="1200" spc="-1" strike="noStrike">
              <a:solidFill>
                <a:srgbClr val="000000"/>
              </a:solidFill>
              <a:latin typeface="Calibri"/>
            </a:endParaRPr>
          </a:p>
          <a:p>
            <a:pPr lvl="1" marL="556920" indent="-213840" defTabSz="685800">
              <a:lnSpc>
                <a:spcPct val="100000"/>
              </a:lnSpc>
              <a:spcAft>
                <a:spcPts val="451"/>
              </a:spcAft>
              <a:buClr>
                <a:srgbClr val="000000"/>
              </a:buClr>
              <a:buFont typeface="Arial"/>
              <a:buChar char="•"/>
            </a:pPr>
            <a:r>
              <a:rPr b="0" lang="en-US" sz="1350" spc="-1" strike="noStrike">
                <a:solidFill>
                  <a:srgbClr val="000000"/>
                </a:solidFill>
                <a:latin typeface="Roboto"/>
                <a:ea typeface="Roboto"/>
              </a:rPr>
              <a:t>1 country = 1 model</a:t>
            </a:r>
            <a:endParaRPr b="0" lang="en-US" sz="1350" spc="-1" strike="noStrike">
              <a:solidFill>
                <a:srgbClr val="000000"/>
              </a:solidFill>
              <a:latin typeface="Calibri"/>
            </a:endParaRPr>
          </a:p>
          <a:p>
            <a:pPr defTabSz="685800">
              <a:lnSpc>
                <a:spcPct val="100000"/>
              </a:lnSpc>
              <a:spcAft>
                <a:spcPts val="451"/>
              </a:spcAft>
            </a:pPr>
            <a:endParaRPr b="0" lang="en-US" sz="1100" spc="-1" strike="noStrike">
              <a:solidFill>
                <a:srgbClr val="000000"/>
              </a:solidFill>
              <a:latin typeface="Calibri"/>
            </a:endParaRPr>
          </a:p>
          <a:p>
            <a:pPr defTabSz="685800">
              <a:lnSpc>
                <a:spcPct val="100000"/>
              </a:lnSpc>
              <a:spcAft>
                <a:spcPts val="451"/>
              </a:spcAft>
            </a:pPr>
            <a:r>
              <a:rPr b="1" lang="en-US" sz="1400" spc="-1" strike="noStrike">
                <a:solidFill>
                  <a:srgbClr val="000000"/>
                </a:solidFill>
                <a:latin typeface="Roboto"/>
                <a:ea typeface="Roboto"/>
              </a:rPr>
              <a:t>Aim</a:t>
            </a:r>
            <a:endParaRPr b="0" lang="en-US" sz="1400" spc="-1" strike="noStrike">
              <a:solidFill>
                <a:srgbClr val="000000"/>
              </a:solidFill>
              <a:latin typeface="Calibri"/>
            </a:endParaRPr>
          </a:p>
          <a:p>
            <a:pPr lvl="1" marL="556920" indent="-213840" defTabSz="685800">
              <a:lnSpc>
                <a:spcPct val="100000"/>
              </a:lnSpc>
              <a:spcAft>
                <a:spcPts val="451"/>
              </a:spcAft>
              <a:buClr>
                <a:srgbClr val="000000"/>
              </a:buClr>
              <a:buFont typeface="Arial"/>
              <a:buChar char="•"/>
            </a:pPr>
            <a:r>
              <a:rPr b="0" lang="en-US" sz="1350" spc="-1" strike="noStrike">
                <a:solidFill>
                  <a:srgbClr val="000000"/>
                </a:solidFill>
                <a:latin typeface="Roboto"/>
                <a:ea typeface="Roboto"/>
              </a:rPr>
              <a:t>Net Annual Increment</a:t>
            </a:r>
            <a:endParaRPr b="0" lang="en-US" sz="1350" spc="-1" strike="noStrike">
              <a:solidFill>
                <a:srgbClr val="000000"/>
              </a:solidFill>
              <a:latin typeface="Calibri"/>
            </a:endParaRPr>
          </a:p>
          <a:p>
            <a:pPr lvl="1" marL="556920" indent="-213840" defTabSz="685800">
              <a:lnSpc>
                <a:spcPct val="100000"/>
              </a:lnSpc>
              <a:spcAft>
                <a:spcPts val="451"/>
              </a:spcAft>
              <a:buClr>
                <a:srgbClr val="000000"/>
              </a:buClr>
              <a:buFont typeface="Arial"/>
              <a:buChar char="•"/>
            </a:pPr>
            <a:r>
              <a:rPr b="0" lang="en-US" sz="1350" spc="-1" strike="noStrike">
                <a:solidFill>
                  <a:srgbClr val="000000"/>
                </a:solidFill>
                <a:latin typeface="Roboto"/>
                <a:ea typeface="Roboto"/>
              </a:rPr>
              <a:t>Proxy of carbon removal</a:t>
            </a:r>
            <a:endParaRPr b="0" lang="en-US" sz="1350" spc="-1" strike="noStrike">
              <a:solidFill>
                <a:srgbClr val="000000"/>
              </a:solidFill>
              <a:latin typeface="Calibri"/>
            </a:endParaRPr>
          </a:p>
          <a:p>
            <a:pPr lvl="1" marL="556920" indent="-213840" defTabSz="685800">
              <a:lnSpc>
                <a:spcPct val="100000"/>
              </a:lnSpc>
              <a:spcAft>
                <a:spcPts val="451"/>
              </a:spcAft>
              <a:buClr>
                <a:srgbClr val="000000"/>
              </a:buClr>
              <a:buFont typeface="Arial"/>
              <a:buChar char="•"/>
            </a:pPr>
            <a:r>
              <a:rPr b="0" lang="en-US" sz="1350" spc="-1" strike="noStrike">
                <a:solidFill>
                  <a:srgbClr val="000000"/>
                </a:solidFill>
                <a:latin typeface="Roboto"/>
                <a:ea typeface="Roboto"/>
              </a:rPr>
              <a:t>Business-as-usual scenario</a:t>
            </a:r>
            <a:endParaRPr b="0" lang="en-US" sz="1350" spc="-1" strike="noStrike">
              <a:solidFill>
                <a:srgbClr val="000000"/>
              </a:solidFill>
              <a:latin typeface="Calibri"/>
            </a:endParaRPr>
          </a:p>
        </p:txBody>
      </p:sp>
      <p:pic>
        <p:nvPicPr>
          <p:cNvPr id="771" name="Picture 5" descr=""/>
          <p:cNvPicPr/>
          <p:nvPr/>
        </p:nvPicPr>
        <p:blipFill>
          <a:blip r:embed="rId3"/>
          <a:srcRect l="26502" t="0" r="10224" b="9795"/>
          <a:stretch/>
        </p:blipFill>
        <p:spPr>
          <a:xfrm>
            <a:off x="3949200" y="925560"/>
            <a:ext cx="2441520" cy="3481200"/>
          </a:xfrm>
          <a:prstGeom prst="rect">
            <a:avLst/>
          </a:prstGeom>
          <a:noFill/>
          <a:ln w="0">
            <a:solidFill>
              <a:srgbClr val="777777"/>
            </a:solidFill>
          </a:ln>
        </p:spPr>
      </p:pic>
      <p:graphicFrame>
        <p:nvGraphicFramePr>
          <p:cNvPr id="772" name="Table 7"/>
          <p:cNvGraphicFramePr/>
          <p:nvPr/>
        </p:nvGraphicFramePr>
        <p:xfrm>
          <a:off x="6480720" y="925560"/>
          <a:ext cx="2659320" cy="5477760"/>
        </p:xfrm>
        <a:graphic>
          <a:graphicData uri="http://schemas.openxmlformats.org/drawingml/2006/table">
            <a:tbl>
              <a:tblPr/>
              <a:tblGrid>
                <a:gridCol w="1152720"/>
                <a:gridCol w="1506960"/>
              </a:tblGrid>
              <a:tr h="200880">
                <a:tc gridSpan="2">
                  <a:txBody>
                    <a:bodyPr lIns="6840" rIns="6840" anchor="b">
                      <a:noAutofit/>
                    </a:bodyPr>
                    <a:p>
                      <a:pPr algn="ctr" defTabSz="914400">
                        <a:lnSpc>
                          <a:spcPct val="100000"/>
                        </a:lnSpc>
                        <a:spcAft>
                          <a:spcPts val="601"/>
                        </a:spcAft>
                      </a:pPr>
                      <a:r>
                        <a:rPr b="1" lang="it-IT" sz="1200" spc="-1" strike="noStrike">
                          <a:solidFill>
                            <a:srgbClr val="000000"/>
                          </a:solidFill>
                          <a:latin typeface="Roboto"/>
                          <a:ea typeface="Roboto"/>
                        </a:rPr>
                        <a:t>Variables</a:t>
                      </a:r>
                      <a:endParaRPr b="0" lang="en-US" sz="12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hMerge="1">
                  <a:txBody>
                    <a:bodyPr lIns="90000" rIns="90000" tIns="45000" bIns="45000" anchor="t">
                      <a:noAutofit/>
                    </a:bodyPr>
                    <a:p>
                      <a:endParaRPr b="0" lang="en-US" sz="1800" spc="-1" strike="noStrike">
                        <a:solidFill>
                          <a:srgbClr val="000000"/>
                        </a:solidFill>
                        <a:latin typeface="Calibri"/>
                      </a:endParaRPr>
                    </a:p>
                  </a:txBody>
                  <a:tcPr anchor="t" marL="90000" marR="90000">
                    <a:lnL>
                      <a:noFill/>
                    </a:lnL>
                    <a:lnR>
                      <a:noFill/>
                    </a:lnR>
                    <a:lnT>
                      <a:noFill/>
                    </a:lnT>
                    <a:lnB>
                      <a:noFill/>
                    </a:lnB>
                    <a:solidFill>
                      <a:srgbClr val="729fcf"/>
                    </a:solidFill>
                  </a:tcPr>
                </a:tc>
              </a:tr>
              <a:tr h="200880">
                <a:tc>
                  <a:txBody>
                    <a:bodyPr lIns="6840" rIns="6840" anchor="b">
                      <a:noAutofit/>
                    </a:bodyPr>
                    <a:p>
                      <a:pPr algn="ctr" defTabSz="914400">
                        <a:lnSpc>
                          <a:spcPct val="100000"/>
                        </a:lnSpc>
                        <a:spcAft>
                          <a:spcPts val="601"/>
                        </a:spcAft>
                      </a:pPr>
                      <a:r>
                        <a:rPr b="1" lang="it-IT" sz="1200" spc="-1" strike="noStrike">
                          <a:solidFill>
                            <a:srgbClr val="000000"/>
                          </a:solidFill>
                          <a:latin typeface="Roboto"/>
                          <a:ea typeface="Roboto"/>
                        </a:rPr>
                        <a:t>NFI Plots</a:t>
                      </a:r>
                      <a:endParaRPr b="0" lang="en-US" sz="12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algn="ctr" defTabSz="914400">
                        <a:lnSpc>
                          <a:spcPct val="100000"/>
                        </a:lnSpc>
                        <a:spcAft>
                          <a:spcPts val="601"/>
                        </a:spcAft>
                      </a:pPr>
                      <a:r>
                        <a:rPr b="1" lang="it-IT" sz="1200" spc="-1" strike="noStrike">
                          <a:solidFill>
                            <a:srgbClr val="000000"/>
                          </a:solidFill>
                          <a:latin typeface="Roboto"/>
                          <a:ea typeface="Roboto"/>
                        </a:rPr>
                        <a:t>Maps</a:t>
                      </a:r>
                      <a:endParaRPr b="0" lang="en-US" sz="12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Forest Type</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Sentinel-2</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Tree Diameter</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Forest Type</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439920">
                <a:tc>
                  <a:txBody>
                    <a:bodyPr lIns="6840" rIns="6840" anchor="b">
                      <a:noAutofit/>
                    </a:bodyPr>
                    <a:p>
                      <a:pPr marL="171360" indent="-171360">
                        <a:lnSpc>
                          <a:spcPct val="140000"/>
                        </a:lnSpc>
                        <a:buClr>
                          <a:srgbClr val="000000"/>
                        </a:buClr>
                        <a:buFont typeface="Arial"/>
                        <a:buChar char="•"/>
                      </a:pPr>
                      <a:r>
                        <a:rPr b="0" lang="it-IT" sz="1100" spc="-1" strike="noStrike">
                          <a:solidFill>
                            <a:srgbClr val="000000"/>
                          </a:solidFill>
                          <a:latin typeface="Roboto"/>
                          <a:ea typeface="Roboto"/>
                        </a:rPr>
                        <a:t>Biomass</a:t>
                      </a:r>
                      <a:endParaRPr b="0" lang="en-US" sz="1100" spc="-1" strike="noStrike">
                        <a:solidFill>
                          <a:srgbClr val="000000"/>
                        </a:solidFill>
                        <a:latin typeface="Calibri"/>
                      </a:endParaRPr>
                    </a:p>
                    <a:p>
                      <a:pPr marL="171360" indent="-171360" defTabSz="914400">
                        <a:lnSpc>
                          <a:spcPct val="140000"/>
                        </a:lnSpc>
                        <a:buClr>
                          <a:srgbClr val="000000"/>
                        </a:buClr>
                        <a:buFont typeface="Arial"/>
                        <a:buChar char="•"/>
                      </a:pPr>
                      <a:r>
                        <a:rPr b="0" lang="en-US" sz="1100" spc="-1" strike="noStrike">
                          <a:solidFill>
                            <a:srgbClr val="000000"/>
                          </a:solidFill>
                          <a:latin typeface="Roboto"/>
                          <a:ea typeface="Roboto"/>
                        </a:rPr>
                        <a:t>Species</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Forest Loss</a:t>
                      </a:r>
                      <a:endParaRPr b="0" lang="en-US" sz="1100" spc="-1" strike="noStrike">
                        <a:solidFill>
                          <a:srgbClr val="000000"/>
                        </a:solidFill>
                        <a:latin typeface="Calibri"/>
                      </a:endParaRPr>
                    </a:p>
                    <a:p>
                      <a:pPr marL="171360" indent="-171360" defTabSz="914400">
                        <a:lnSpc>
                          <a:spcPct val="140000"/>
                        </a:lnSpc>
                        <a:buClr>
                          <a:srgbClr val="000000"/>
                        </a:buClr>
                        <a:buFont typeface="Arial"/>
                        <a:buChar char="•"/>
                      </a:pPr>
                      <a:r>
                        <a:rPr b="0" lang="en-US" sz="1100" spc="-1" strike="noStrike">
                          <a:solidFill>
                            <a:srgbClr val="000000"/>
                          </a:solidFill>
                          <a:latin typeface="Roboto"/>
                          <a:ea typeface="Roboto"/>
                        </a:rPr>
                        <a:t>Tree Cover</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Interventions</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Tree Diameter</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a:lnSpc>
                          <a:spcPct val="140000"/>
                        </a:lnSpc>
                      </a:pPr>
                      <a:endParaRPr b="0" lang="en-US" sz="1100" spc="-1" strike="noStrike">
                        <a:solidFill>
                          <a:srgbClr val="000000"/>
                        </a:solidFill>
                        <a:latin typeface="Roboto"/>
                        <a:ea typeface="Roboto"/>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Tree Height</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a:lnSpc>
                          <a:spcPct val="140000"/>
                        </a:lnSpc>
                      </a:pPr>
                      <a:endParaRPr b="0" lang="en-US" sz="1100" spc="-1" strike="noStrike">
                        <a:solidFill>
                          <a:srgbClr val="000000"/>
                        </a:solidFill>
                        <a:latin typeface="Roboto"/>
                        <a:ea typeface="Roboto"/>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it-IT" sz="1100" spc="-1" strike="noStrike">
                          <a:solidFill>
                            <a:srgbClr val="000000"/>
                          </a:solidFill>
                          <a:latin typeface="Roboto"/>
                          <a:ea typeface="Roboto"/>
                        </a:rPr>
                        <a:t>Biomass</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a:lnSpc>
                          <a:spcPct val="140000"/>
                        </a:lnSpc>
                      </a:pPr>
                      <a:endParaRPr b="0" lang="en-US" sz="1100" spc="-1" strike="noStrike">
                        <a:solidFill>
                          <a:srgbClr val="000000"/>
                        </a:solidFill>
                        <a:latin typeface="Roboto"/>
                        <a:ea typeface="Roboto"/>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it-IT" sz="1100" spc="-1" strike="noStrike">
                          <a:solidFill>
                            <a:srgbClr val="000000"/>
                          </a:solidFill>
                          <a:latin typeface="Roboto"/>
                          <a:ea typeface="Roboto"/>
                        </a:rPr>
                        <a:t>Main Species</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a:lnSpc>
                          <a:spcPct val="140000"/>
                        </a:lnSpc>
                      </a:pPr>
                      <a:endParaRPr b="0" lang="en-US" sz="1100" spc="-1" strike="noStrike">
                        <a:solidFill>
                          <a:srgbClr val="000000"/>
                        </a:solidFill>
                        <a:latin typeface="Roboto"/>
                        <a:ea typeface="Roboto"/>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it-IT" sz="1100" spc="-1" strike="noStrike">
                          <a:solidFill>
                            <a:srgbClr val="000000"/>
                          </a:solidFill>
                          <a:latin typeface="Roboto"/>
                          <a:ea typeface="Roboto"/>
                        </a:rPr>
                        <a:t>Biodiversity index</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a:lnSpc>
                          <a:spcPct val="140000"/>
                        </a:lnSpc>
                      </a:pPr>
                      <a:endParaRPr b="0" lang="en-US" sz="1100" spc="-1" strike="noStrike">
                        <a:solidFill>
                          <a:srgbClr val="000000"/>
                        </a:solidFill>
                        <a:latin typeface="Roboto"/>
                        <a:ea typeface="Roboto"/>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it-IT" sz="1100" spc="-1" strike="noStrike">
                          <a:solidFill>
                            <a:srgbClr val="000000"/>
                          </a:solidFill>
                          <a:latin typeface="Roboto"/>
                          <a:ea typeface="Roboto"/>
                        </a:rPr>
                        <a:t>Productivity index</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a:lnSpc>
                          <a:spcPct val="140000"/>
                        </a:lnSpc>
                      </a:pPr>
                      <a:endParaRPr b="0" lang="en-US" sz="1100" spc="-1" strike="noStrike">
                        <a:solidFill>
                          <a:srgbClr val="000000"/>
                        </a:solidFill>
                        <a:latin typeface="Roboto"/>
                        <a:ea typeface="Roboto"/>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it-IT" sz="1100" spc="-1" strike="noStrike">
                          <a:solidFill>
                            <a:srgbClr val="000000"/>
                          </a:solidFill>
                          <a:latin typeface="Roboto"/>
                          <a:ea typeface="Roboto"/>
                        </a:rPr>
                        <a:t>Disturbances</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a:lnSpc>
                          <a:spcPct val="140000"/>
                        </a:lnSpc>
                      </a:pPr>
                      <a:endParaRPr b="0" lang="en-US" sz="1100" spc="-1" strike="noStrike">
                        <a:solidFill>
                          <a:srgbClr val="000000"/>
                        </a:solidFill>
                        <a:latin typeface="Roboto"/>
                        <a:ea typeface="Roboto"/>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it-IT" sz="1100" spc="-1" strike="noStrike">
                          <a:solidFill>
                            <a:srgbClr val="000000"/>
                          </a:solidFill>
                          <a:latin typeface="Roboto"/>
                          <a:ea typeface="Roboto"/>
                        </a:rPr>
                        <a:t>Management</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a:lnSpc>
                          <a:spcPct val="140000"/>
                        </a:lnSpc>
                      </a:pPr>
                      <a:endParaRPr b="0" lang="en-US" sz="1100" spc="-1" strike="noStrike">
                        <a:solidFill>
                          <a:srgbClr val="000000"/>
                        </a:solidFill>
                        <a:latin typeface="Roboto"/>
                        <a:ea typeface="Roboto"/>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Climate variables</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a:lnSpc>
                          <a:spcPct val="140000"/>
                        </a:lnSpc>
                      </a:pPr>
                      <a:endParaRPr b="0" lang="en-US" sz="1100" spc="-1" strike="noStrike">
                        <a:solidFill>
                          <a:srgbClr val="000000"/>
                        </a:solidFill>
                        <a:latin typeface="Roboto"/>
                        <a:ea typeface="Roboto"/>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Soil properties</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r h="203040">
                <a:tc>
                  <a:txBody>
                    <a:bodyPr lIns="6840" rIns="6840" anchor="b">
                      <a:noAutofit/>
                    </a:bodyPr>
                    <a:p>
                      <a:pPr>
                        <a:lnSpc>
                          <a:spcPct val="140000"/>
                        </a:lnSpc>
                      </a:pPr>
                      <a:endParaRPr b="0" lang="en-US" sz="1100" spc="-1" strike="noStrike">
                        <a:solidFill>
                          <a:srgbClr val="000000"/>
                        </a:solidFill>
                        <a:latin typeface="Roboto"/>
                        <a:ea typeface="Roboto"/>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c>
                  <a:txBody>
                    <a:bodyPr lIns="6840" rIns="6840" anchor="b">
                      <a:noAutofit/>
                    </a:bodyPr>
                    <a:p>
                      <a:pPr marL="171360" indent="-171360">
                        <a:lnSpc>
                          <a:spcPct val="140000"/>
                        </a:lnSpc>
                        <a:buClr>
                          <a:srgbClr val="000000"/>
                        </a:buClr>
                        <a:buFont typeface="Arial"/>
                        <a:buChar char="•"/>
                      </a:pPr>
                      <a:r>
                        <a:rPr b="0" lang="en-US" sz="1100" spc="-1" strike="noStrike">
                          <a:solidFill>
                            <a:srgbClr val="000000"/>
                          </a:solidFill>
                          <a:latin typeface="Roboto"/>
                          <a:ea typeface="Roboto"/>
                        </a:rPr>
                        <a:t>Elevation &amp; Slope</a:t>
                      </a:r>
                      <a:endParaRPr b="0" lang="en-US" sz="1100" spc="-1" strike="noStrike">
                        <a:solidFill>
                          <a:srgbClr val="000000"/>
                        </a:solidFill>
                        <a:latin typeface="Calibri"/>
                      </a:endParaRPr>
                    </a:p>
                  </a:txBody>
                  <a:tcPr anchor="b" marL="6840" marR="6840">
                    <a:lnL w="12240">
                      <a:solidFill>
                        <a:srgbClr val="eeeeee"/>
                      </a:solidFill>
                      <a:prstDash val="solid"/>
                    </a:lnL>
                    <a:lnR w="12240">
                      <a:solidFill>
                        <a:srgbClr val="eeeeee"/>
                      </a:solidFill>
                      <a:prstDash val="solid"/>
                    </a:lnR>
                    <a:lnT w="12240">
                      <a:solidFill>
                        <a:srgbClr val="eeeeee"/>
                      </a:solidFill>
                      <a:prstDash val="solid"/>
                    </a:lnT>
                    <a:lnB w="12240">
                      <a:solidFill>
                        <a:srgbClr val="eeeeee"/>
                      </a:solidFill>
                      <a:prstDash val="solid"/>
                    </a:lnB>
                    <a:solidFill>
                      <a:schemeClr val="accent1">
                        <a:tint val="20000"/>
                      </a:schemeClr>
                    </a:solidFill>
                  </a:tcPr>
                </a:tc>
              </a:tr>
            </a:tbl>
          </a:graphicData>
        </a:graphic>
      </p:graphicFrame>
      <p:sp>
        <p:nvSpPr>
          <p:cNvPr id="773" name="TextBox 13"/>
          <p:cNvSpPr/>
          <p:nvPr/>
        </p:nvSpPr>
        <p:spPr>
          <a:xfrm>
            <a:off x="4646520" y="925560"/>
            <a:ext cx="951840" cy="272520"/>
          </a:xfrm>
          <a:prstGeom prst="rect">
            <a:avLst/>
          </a:prstGeom>
          <a:noFill/>
          <a:ln w="0">
            <a:noFill/>
          </a:ln>
        </p:spPr>
        <p:style>
          <a:lnRef idx="0"/>
          <a:fillRef idx="0"/>
          <a:effectRef idx="0"/>
          <a:fontRef idx="minor"/>
        </p:style>
        <p:txBody>
          <a:bodyPr lIns="90000" rIns="90000" tIns="45000" bIns="45000" anchor="t">
            <a:spAutoFit/>
          </a:bodyPr>
          <a:p>
            <a:pPr defTabSz="685800">
              <a:lnSpc>
                <a:spcPct val="100000"/>
              </a:lnSpc>
              <a:spcAft>
                <a:spcPts val="451"/>
              </a:spcAft>
            </a:pPr>
            <a:r>
              <a:rPr b="1" lang="en-US" sz="1200" spc="-1" strike="noStrike">
                <a:solidFill>
                  <a:srgbClr val="000000"/>
                </a:solidFill>
                <a:latin typeface="Roboto"/>
                <a:ea typeface="Roboto"/>
              </a:rPr>
              <a:t>NFI plots</a:t>
            </a:r>
            <a:endParaRPr b="0" lang="en-US" sz="1200" spc="-1" strike="noStrike">
              <a:solidFill>
                <a:srgbClr val="000000"/>
              </a:solidFill>
              <a:latin typeface="Calibri"/>
            </a:endParaRPr>
          </a:p>
        </p:txBody>
      </p:sp>
    </p:spTree>
  </p:cSld>
  <mc:AlternateContent>
    <mc:Choice Requires="p14">
      <p:transition p14:dur="10"/>
    </mc:Choice>
    <mc:Fallback>
      <p:transition/>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4" name="PlaceHolder 1"/>
          <p:cNvSpPr>
            <a:spLocks noGrp="1"/>
          </p:cNvSpPr>
          <p:nvPr>
            <p:ph type="title"/>
          </p:nvPr>
        </p:nvSpPr>
        <p:spPr>
          <a:xfrm>
            <a:off x="228600" y="7560"/>
            <a:ext cx="7684560" cy="506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Carbon farming baseline - </a:t>
            </a:r>
            <a:r>
              <a:rPr b="0" lang="en-GB" sz="2800" spc="-1" strike="noStrike">
                <a:solidFill>
                  <a:srgbClr val="0070c0"/>
                </a:solidFill>
                <a:latin typeface="Fira Sans Extra Condensed Medium"/>
                <a:ea typeface="Fira Sans Extra Condensed Medium"/>
              </a:rPr>
              <a:t>Results</a:t>
            </a:r>
            <a:endParaRPr b="0" lang="en-US" sz="2800" spc="-1" strike="noStrike">
              <a:solidFill>
                <a:srgbClr val="000000"/>
              </a:solidFill>
              <a:latin typeface="Calibri"/>
            </a:endParaRPr>
          </a:p>
        </p:txBody>
      </p:sp>
      <p:sp>
        <p:nvSpPr>
          <p:cNvPr id="775" name="PlaceHolder 2"/>
          <p:cNvSpPr>
            <a:spLocks noGrp="1"/>
          </p:cNvSpPr>
          <p:nvPr>
            <p:ph type="sldNum" idx="22"/>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776"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777"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778"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779" name="TextBox 12"/>
          <p:cNvSpPr/>
          <p:nvPr/>
        </p:nvSpPr>
        <p:spPr>
          <a:xfrm>
            <a:off x="106560" y="457200"/>
            <a:ext cx="3935520" cy="4204440"/>
          </a:xfrm>
          <a:prstGeom prst="rect">
            <a:avLst/>
          </a:prstGeom>
          <a:noFill/>
          <a:ln w="3175">
            <a:noFill/>
          </a:ln>
        </p:spPr>
        <p:style>
          <a:lnRef idx="0"/>
          <a:fillRef idx="0"/>
          <a:effectRef idx="0"/>
          <a:fontRef idx="minor"/>
        </p:style>
        <p:txBody>
          <a:bodyPr lIns="90000" rIns="90000" tIns="45000" bIns="45000" anchor="t">
            <a:spAutoFit/>
          </a:bodyPr>
          <a:p>
            <a:pPr defTabSz="685800">
              <a:lnSpc>
                <a:spcPct val="140000"/>
              </a:lnSpc>
              <a:spcAft>
                <a:spcPts val="451"/>
              </a:spcAft>
            </a:pPr>
            <a:r>
              <a:rPr b="1" lang="en-US" sz="1400" spc="-1" strike="noStrike">
                <a:solidFill>
                  <a:srgbClr val="000000"/>
                </a:solidFill>
                <a:latin typeface="Roboto"/>
                <a:ea typeface="Roboto"/>
              </a:rPr>
              <a:t>Variable to predict </a:t>
            </a:r>
            <a:endParaRPr b="0" lang="en-US" sz="1400" spc="-1" strike="noStrike">
              <a:solidFill>
                <a:srgbClr val="000000"/>
              </a:solidFill>
              <a:latin typeface="Calibri"/>
            </a:endParaRPr>
          </a:p>
          <a:p>
            <a:pPr lvl="1" marL="557280" indent="-214200" defTabSz="685800">
              <a:lnSpc>
                <a:spcPct val="140000"/>
              </a:lnSpc>
              <a:spcAft>
                <a:spcPts val="451"/>
              </a:spcAft>
              <a:buClr>
                <a:srgbClr val="000000"/>
              </a:buClr>
              <a:buFont typeface="Arial"/>
              <a:buChar char="•"/>
            </a:pPr>
            <a:r>
              <a:rPr b="0" lang="en-US" sz="1350" spc="-1" strike="noStrike">
                <a:solidFill>
                  <a:srgbClr val="000000"/>
                </a:solidFill>
                <a:latin typeface="Roboto"/>
                <a:ea typeface="Roboto"/>
              </a:rPr>
              <a:t>Net Annual Increment</a:t>
            </a:r>
            <a:endParaRPr b="0" lang="en-US" sz="1350" spc="-1" strike="noStrike">
              <a:solidFill>
                <a:srgbClr val="000000"/>
              </a:solidFill>
              <a:latin typeface="Calibri"/>
            </a:endParaRPr>
          </a:p>
          <a:p>
            <a:pPr defTabSz="685800">
              <a:lnSpc>
                <a:spcPct val="140000"/>
              </a:lnSpc>
              <a:spcBef>
                <a:spcPts val="451"/>
              </a:spcBef>
              <a:spcAft>
                <a:spcPts val="451"/>
              </a:spcAft>
            </a:pPr>
            <a:r>
              <a:rPr b="1" lang="en-US" sz="1400" spc="-1" strike="noStrike">
                <a:solidFill>
                  <a:srgbClr val="000000"/>
                </a:solidFill>
                <a:latin typeface="Roboto"/>
                <a:ea typeface="Roboto"/>
              </a:rPr>
              <a:t>Predictors</a:t>
            </a:r>
            <a:endParaRPr b="0" lang="en-US" sz="1400" spc="-1" strike="noStrike">
              <a:solidFill>
                <a:srgbClr val="000000"/>
              </a:solidFill>
              <a:latin typeface="Calibri"/>
            </a:endParaRPr>
          </a:p>
          <a:p>
            <a:pPr lvl="1" marL="557280" indent="-214200" defTabSz="685800">
              <a:lnSpc>
                <a:spcPct val="140000"/>
              </a:lnSpc>
              <a:spcAft>
                <a:spcPts val="451"/>
              </a:spcAft>
              <a:buClr>
                <a:srgbClr val="000000"/>
              </a:buClr>
              <a:buFont typeface="Arial"/>
              <a:buChar char="•"/>
            </a:pPr>
            <a:r>
              <a:rPr b="0" lang="en-US" sz="1350" spc="-1" strike="noStrike">
                <a:solidFill>
                  <a:srgbClr val="000000"/>
                </a:solidFill>
                <a:latin typeface="Roboto"/>
                <a:ea typeface="Roboto"/>
              </a:rPr>
              <a:t>PLOTS: only NFI field variables</a:t>
            </a:r>
            <a:endParaRPr b="0" lang="en-US" sz="1350" spc="-1" strike="noStrike">
              <a:solidFill>
                <a:srgbClr val="000000"/>
              </a:solidFill>
              <a:latin typeface="Calibri"/>
            </a:endParaRPr>
          </a:p>
          <a:p>
            <a:pPr lvl="1" marL="557280" indent="-214200" defTabSz="685800">
              <a:lnSpc>
                <a:spcPct val="140000"/>
              </a:lnSpc>
              <a:spcAft>
                <a:spcPts val="451"/>
              </a:spcAft>
              <a:buClr>
                <a:srgbClr val="000000"/>
              </a:buClr>
              <a:buFont typeface="Arial"/>
              <a:buChar char="•"/>
            </a:pPr>
            <a:r>
              <a:rPr b="0" lang="en-US" sz="1350" spc="-1" strike="noStrike">
                <a:solidFill>
                  <a:srgbClr val="000000"/>
                </a:solidFill>
                <a:latin typeface="Roboto"/>
                <a:ea typeface="Roboto"/>
              </a:rPr>
              <a:t>MAPS: only satellite-based variables</a:t>
            </a:r>
            <a:endParaRPr b="0" lang="en-US" sz="1350" spc="-1" strike="noStrike">
              <a:solidFill>
                <a:srgbClr val="000000"/>
              </a:solidFill>
              <a:latin typeface="Calibri"/>
            </a:endParaRPr>
          </a:p>
          <a:p>
            <a:pPr lvl="1" marL="556920" indent="-213840" defTabSz="685800">
              <a:lnSpc>
                <a:spcPct val="140000"/>
              </a:lnSpc>
              <a:spcAft>
                <a:spcPts val="451"/>
              </a:spcAft>
              <a:buClr>
                <a:srgbClr val="000000"/>
              </a:buClr>
              <a:buFont typeface="Arial"/>
              <a:buChar char="•"/>
            </a:pPr>
            <a:r>
              <a:rPr b="0" lang="en-US" sz="1350" spc="-1" strike="noStrike">
                <a:solidFill>
                  <a:srgbClr val="000000"/>
                </a:solidFill>
                <a:latin typeface="Roboto"/>
                <a:ea typeface="Roboto"/>
              </a:rPr>
              <a:t>PLOTS + MAPS: field + satellite variables</a:t>
            </a:r>
            <a:endParaRPr b="0" lang="en-US" sz="1350" spc="-1" strike="noStrike">
              <a:solidFill>
                <a:srgbClr val="000000"/>
              </a:solidFill>
              <a:latin typeface="Calibri"/>
            </a:endParaRPr>
          </a:p>
          <a:p>
            <a:pPr defTabSz="685800">
              <a:lnSpc>
                <a:spcPct val="140000"/>
              </a:lnSpc>
              <a:spcBef>
                <a:spcPts val="451"/>
              </a:spcBef>
              <a:spcAft>
                <a:spcPts val="451"/>
              </a:spcAft>
            </a:pPr>
            <a:r>
              <a:rPr b="1" lang="en-US" sz="1400" spc="-1" strike="noStrike">
                <a:solidFill>
                  <a:srgbClr val="000000"/>
                </a:solidFill>
                <a:latin typeface="Roboto"/>
                <a:ea typeface="Roboto"/>
              </a:rPr>
              <a:t>Results</a:t>
            </a:r>
            <a:endParaRPr b="0" lang="en-US" sz="1400" spc="-1" strike="noStrike">
              <a:solidFill>
                <a:srgbClr val="000000"/>
              </a:solidFill>
              <a:latin typeface="Calibri"/>
            </a:endParaRPr>
          </a:p>
          <a:p>
            <a:pPr lvl="1" marL="557280" indent="-214200" defTabSz="685800">
              <a:lnSpc>
                <a:spcPct val="140000"/>
              </a:lnSpc>
              <a:spcAft>
                <a:spcPts val="451"/>
              </a:spcAft>
              <a:buClr>
                <a:srgbClr val="000000"/>
              </a:buClr>
              <a:buFont typeface="Arial"/>
              <a:buChar char="•"/>
            </a:pPr>
            <a:r>
              <a:rPr b="0" lang="en-US" sz="1350" spc="-1" strike="noStrike">
                <a:solidFill>
                  <a:srgbClr val="000000"/>
                </a:solidFill>
                <a:latin typeface="Roboto"/>
                <a:ea typeface="Roboto"/>
              </a:rPr>
              <a:t>Accuracy varies by country</a:t>
            </a:r>
            <a:endParaRPr b="0" lang="en-US" sz="1350" spc="-1" strike="noStrike">
              <a:solidFill>
                <a:srgbClr val="000000"/>
              </a:solidFill>
              <a:latin typeface="Calibri"/>
            </a:endParaRPr>
          </a:p>
          <a:p>
            <a:pPr lvl="1" marL="557280" indent="-214200" defTabSz="685800">
              <a:lnSpc>
                <a:spcPct val="140000"/>
              </a:lnSpc>
              <a:spcAft>
                <a:spcPts val="451"/>
              </a:spcAft>
              <a:buClr>
                <a:srgbClr val="000000"/>
              </a:buClr>
              <a:buFont typeface="Arial"/>
              <a:buChar char="•"/>
            </a:pPr>
            <a:r>
              <a:rPr b="0" lang="en-US" sz="1350" spc="-1" strike="noStrike">
                <a:solidFill>
                  <a:srgbClr val="000000"/>
                </a:solidFill>
                <a:latin typeface="Roboto"/>
                <a:ea typeface="Roboto"/>
              </a:rPr>
              <a:t>Relevance of map - plot colocation</a:t>
            </a:r>
            <a:endParaRPr b="0" lang="en-US" sz="1350" spc="-1" strike="noStrike">
              <a:solidFill>
                <a:srgbClr val="000000"/>
              </a:solidFill>
              <a:latin typeface="Calibri"/>
            </a:endParaRPr>
          </a:p>
          <a:p>
            <a:pPr lvl="1" marL="556920" indent="-213840" defTabSz="685800">
              <a:lnSpc>
                <a:spcPct val="140000"/>
              </a:lnSpc>
              <a:spcAft>
                <a:spcPts val="451"/>
              </a:spcAft>
              <a:buClr>
                <a:srgbClr val="000000"/>
              </a:buClr>
              <a:buFont typeface="Arial"/>
              <a:buChar char="•"/>
            </a:pPr>
            <a:r>
              <a:rPr b="0" lang="en-US" sz="1350" spc="-1" strike="noStrike">
                <a:solidFill>
                  <a:srgbClr val="000000"/>
                </a:solidFill>
                <a:latin typeface="Roboto"/>
                <a:ea typeface="Roboto"/>
              </a:rPr>
              <a:t>Integration PLOTS + MAPS = best results</a:t>
            </a:r>
            <a:endParaRPr b="0" lang="en-US" sz="1350" spc="-1" strike="noStrike">
              <a:solidFill>
                <a:srgbClr val="000000"/>
              </a:solidFill>
              <a:latin typeface="Calibri"/>
            </a:endParaRPr>
          </a:p>
        </p:txBody>
      </p:sp>
      <p:pic>
        <p:nvPicPr>
          <p:cNvPr id="780" name="Picture 7" descr=""/>
          <p:cNvPicPr/>
          <p:nvPr/>
        </p:nvPicPr>
        <p:blipFill>
          <a:blip r:embed="rId3"/>
          <a:stretch/>
        </p:blipFill>
        <p:spPr>
          <a:xfrm>
            <a:off x="4086720" y="1012320"/>
            <a:ext cx="4837680" cy="3427920"/>
          </a:xfrm>
          <a:prstGeom prst="rect">
            <a:avLst/>
          </a:prstGeom>
          <a:noFill/>
          <a:ln w="0">
            <a:noFill/>
          </a:ln>
        </p:spPr>
      </p:pic>
      <p:pic>
        <p:nvPicPr>
          <p:cNvPr id="781" name="Picture 15" descr=""/>
          <p:cNvPicPr/>
          <p:nvPr/>
        </p:nvPicPr>
        <p:blipFill>
          <a:blip r:embed="rId4"/>
          <a:stretch/>
        </p:blipFill>
        <p:spPr>
          <a:xfrm>
            <a:off x="4086720" y="1012320"/>
            <a:ext cx="4837680" cy="3427920"/>
          </a:xfrm>
          <a:prstGeom prst="rect">
            <a:avLst/>
          </a:prstGeom>
          <a:noFill/>
          <a:ln w="0">
            <a:noFill/>
          </a:ln>
        </p:spPr>
      </p:pic>
      <p:pic>
        <p:nvPicPr>
          <p:cNvPr id="782" name="Picture 18" descr=""/>
          <p:cNvPicPr/>
          <p:nvPr/>
        </p:nvPicPr>
        <p:blipFill>
          <a:blip r:embed="rId5"/>
          <a:stretch/>
        </p:blipFill>
        <p:spPr>
          <a:xfrm>
            <a:off x="4086720" y="1012320"/>
            <a:ext cx="4837680" cy="3427920"/>
          </a:xfrm>
          <a:prstGeom prst="rect">
            <a:avLst/>
          </a:prstGeom>
          <a:noFill/>
          <a:ln w="0">
            <a:noFill/>
          </a:ln>
        </p:spPr>
      </p:pic>
      <p:pic>
        <p:nvPicPr>
          <p:cNvPr id="783" name="Picture 24" descr=""/>
          <p:cNvPicPr/>
          <p:nvPr/>
        </p:nvPicPr>
        <p:blipFill>
          <a:blip r:embed="rId6"/>
          <a:stretch/>
        </p:blipFill>
        <p:spPr>
          <a:xfrm>
            <a:off x="4086720" y="1012320"/>
            <a:ext cx="4843800" cy="3427920"/>
          </a:xfrm>
          <a:prstGeom prst="rect">
            <a:avLst/>
          </a:prstGeom>
          <a:noFill/>
          <a:ln w="0">
            <a:noFill/>
          </a:ln>
        </p:spPr>
      </p:pic>
    </p:spTree>
  </p:cSld>
  <mc:AlternateContent>
    <mc:Choice Requires="p14">
      <p:transition p14:dur="10"/>
    </mc:Choice>
    <mc:Fallback>
      <p:transition/>
    </mc:Fallback>
  </mc:AlternateContent>
  <p:timing>
    <p:tnLst>
      <p:par>
        <p:cTn id="15" dur="indefinite" restart="never" nodeType="tmRoot">
          <p:childTnLst>
            <p:seq>
              <p:cTn id="16" dur="indefinite" nodeType="mainSeq">
                <p:childTnLst>
                  <p:par>
                    <p:cTn id="17" fill="hold">
                      <p:stCondLst>
                        <p:cond delay="indefinite"/>
                      </p:stCondLst>
                      <p:childTnLst>
                        <p:par>
                          <p:cTn id="18" fill="hold">
                            <p:stCondLst>
                              <p:cond delay="0"/>
                            </p:stCondLst>
                            <p:childTnLst>
                              <p:par>
                                <p:cTn id="19" nodeType="clickEffect" fill="hold" presetClass="entr" presetID="10">
                                  <p:stCondLst>
                                    <p:cond delay="0"/>
                                  </p:stCondLst>
                                  <p:childTnLst>
                                    <p:set>
                                      <p:cBhvr>
                                        <p:cTn id="20" dur="1" fill="hold">
                                          <p:stCondLst>
                                            <p:cond delay="0"/>
                                          </p:stCondLst>
                                        </p:cTn>
                                        <p:tgtEl>
                                          <p:spTgt spid="781"/>
                                        </p:tgtEl>
                                        <p:attrNameLst>
                                          <p:attrName>style.visibility</p:attrName>
                                        </p:attrNameLst>
                                      </p:cBhvr>
                                      <p:to>
                                        <p:strVal val="visible"/>
                                      </p:to>
                                    </p:set>
                                    <p:animEffect filter="fade" transition="in">
                                      <p:cBhvr additive="repl">
                                        <p:cTn id="21" dur="500"/>
                                        <p:tgtEl>
                                          <p:spTgt spid="781"/>
                                        </p:tgtEl>
                                      </p:cBhvr>
                                    </p:animEffect>
                                  </p:childTnLst>
                                </p:cTn>
                              </p:par>
                            </p:childTnLst>
                          </p:cTn>
                        </p:par>
                      </p:childTnLst>
                    </p:cTn>
                  </p:par>
                  <p:par>
                    <p:cTn id="22" fill="hold">
                      <p:stCondLst>
                        <p:cond delay="indefinite"/>
                      </p:stCondLst>
                      <p:childTnLst>
                        <p:par>
                          <p:cTn id="23" fill="hold">
                            <p:stCondLst>
                              <p:cond delay="0"/>
                            </p:stCondLst>
                            <p:childTnLst>
                              <p:par>
                                <p:cTn id="24" nodeType="clickEffect" fill="hold" presetClass="entr" presetID="10">
                                  <p:stCondLst>
                                    <p:cond delay="0"/>
                                  </p:stCondLst>
                                  <p:childTnLst>
                                    <p:set>
                                      <p:cBhvr>
                                        <p:cTn id="25" dur="1" fill="hold">
                                          <p:stCondLst>
                                            <p:cond delay="0"/>
                                          </p:stCondLst>
                                        </p:cTn>
                                        <p:tgtEl>
                                          <p:spTgt spid="782"/>
                                        </p:tgtEl>
                                        <p:attrNameLst>
                                          <p:attrName>style.visibility</p:attrName>
                                        </p:attrNameLst>
                                      </p:cBhvr>
                                      <p:to>
                                        <p:strVal val="visible"/>
                                      </p:to>
                                    </p:set>
                                    <p:animEffect filter="fade" transition="in">
                                      <p:cBhvr additive="repl">
                                        <p:cTn id="26" dur="500"/>
                                        <p:tgtEl>
                                          <p:spTgt spid="782"/>
                                        </p:tgtEl>
                                      </p:cBhvr>
                                    </p:animEffect>
                                  </p:childTnLst>
                                </p:cTn>
                              </p:par>
                            </p:childTnLst>
                          </p:cTn>
                        </p:par>
                      </p:childTnLst>
                    </p:cTn>
                  </p:par>
                  <p:par>
                    <p:cTn id="27" fill="hold">
                      <p:stCondLst>
                        <p:cond delay="indefinite"/>
                      </p:stCondLst>
                      <p:childTnLst>
                        <p:par>
                          <p:cTn id="28" fill="hold">
                            <p:stCondLst>
                              <p:cond delay="0"/>
                            </p:stCondLst>
                            <p:childTnLst>
                              <p:par>
                                <p:cTn id="29" nodeType="clickEffect" fill="hold" presetClass="entr" presetID="10">
                                  <p:stCondLst>
                                    <p:cond delay="0"/>
                                  </p:stCondLst>
                                  <p:childTnLst>
                                    <p:set>
                                      <p:cBhvr>
                                        <p:cTn id="30" dur="1" fill="hold">
                                          <p:stCondLst>
                                            <p:cond delay="0"/>
                                          </p:stCondLst>
                                        </p:cTn>
                                        <p:tgtEl>
                                          <p:spTgt spid="783"/>
                                        </p:tgtEl>
                                        <p:attrNameLst>
                                          <p:attrName>style.visibility</p:attrName>
                                        </p:attrNameLst>
                                      </p:cBhvr>
                                      <p:to>
                                        <p:strVal val="visible"/>
                                      </p:to>
                                    </p:set>
                                    <p:animEffect filter="fade" transition="in">
                                      <p:cBhvr additive="repl">
                                        <p:cTn id="31" dur="500"/>
                                        <p:tgtEl>
                                          <p:spTgt spid="7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4" name="PlaceHolder 1"/>
          <p:cNvSpPr>
            <a:spLocks noGrp="1"/>
          </p:cNvSpPr>
          <p:nvPr>
            <p:ph type="title"/>
          </p:nvPr>
        </p:nvSpPr>
        <p:spPr>
          <a:xfrm>
            <a:off x="88920" y="97560"/>
            <a:ext cx="6998040" cy="506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Carbon farming baseline - </a:t>
            </a:r>
            <a:r>
              <a:rPr b="0" lang="en-GB" sz="2800" spc="-1" strike="noStrike">
                <a:solidFill>
                  <a:srgbClr val="0070c0"/>
                </a:solidFill>
                <a:latin typeface="Fira Sans Extra Condensed Medium"/>
                <a:ea typeface="Fira Sans Extra Condensed Medium"/>
              </a:rPr>
              <a:t>Results</a:t>
            </a:r>
            <a:endParaRPr b="0" lang="en-US" sz="2800" spc="-1" strike="noStrike">
              <a:solidFill>
                <a:srgbClr val="000000"/>
              </a:solidFill>
              <a:latin typeface="Calibri"/>
            </a:endParaRPr>
          </a:p>
        </p:txBody>
      </p:sp>
      <p:sp>
        <p:nvSpPr>
          <p:cNvPr id="785" name="PlaceHolder 2"/>
          <p:cNvSpPr>
            <a:spLocks noGrp="1"/>
          </p:cNvSpPr>
          <p:nvPr>
            <p:ph type="sldNum" idx="23"/>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786"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787"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788"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789" name="TextBox 11"/>
          <p:cNvSpPr/>
          <p:nvPr/>
        </p:nvSpPr>
        <p:spPr>
          <a:xfrm>
            <a:off x="88920" y="827280"/>
            <a:ext cx="8510040" cy="1918800"/>
          </a:xfrm>
          <a:prstGeom prst="rect">
            <a:avLst/>
          </a:prstGeom>
          <a:noFill/>
          <a:ln w="3175">
            <a:noFill/>
          </a:ln>
        </p:spPr>
        <p:style>
          <a:lnRef idx="0"/>
          <a:fillRef idx="0"/>
          <a:effectRef idx="0"/>
          <a:fontRef idx="minor"/>
        </p:style>
        <p:txBody>
          <a:bodyPr lIns="90000" rIns="90000" tIns="45000" bIns="45000" anchor="t">
            <a:spAutoFit/>
          </a:bodyPr>
          <a:p>
            <a:pPr defTabSz="685800">
              <a:lnSpc>
                <a:spcPct val="150000"/>
              </a:lnSpc>
              <a:spcAft>
                <a:spcPts val="451"/>
              </a:spcAft>
            </a:pPr>
            <a:r>
              <a:rPr b="1" lang="en-US" sz="1400" spc="-1" strike="noStrike">
                <a:solidFill>
                  <a:srgbClr val="000000"/>
                </a:solidFill>
                <a:latin typeface="Roboto"/>
                <a:ea typeface="Roboto"/>
              </a:rPr>
              <a:t>Prediction error</a:t>
            </a:r>
            <a:endParaRPr b="0" lang="en-US" sz="1400" spc="-1" strike="noStrike">
              <a:solidFill>
                <a:srgbClr val="000000"/>
              </a:solidFill>
              <a:latin typeface="Calibri"/>
            </a:endParaRPr>
          </a:p>
          <a:p>
            <a:pPr marL="213840" indent="-213840" defTabSz="685800">
              <a:lnSpc>
                <a:spcPct val="150000"/>
              </a:lnSpc>
              <a:spcAft>
                <a:spcPts val="451"/>
              </a:spcAft>
              <a:buClr>
                <a:srgbClr val="000000"/>
              </a:buClr>
              <a:buFont typeface="Arial"/>
              <a:buChar char="•"/>
            </a:pPr>
            <a:r>
              <a:rPr b="0" lang="en-US" sz="1400" spc="-1" strike="noStrike">
                <a:solidFill>
                  <a:srgbClr val="000000"/>
                </a:solidFill>
                <a:latin typeface="Roboto"/>
                <a:ea typeface="Roboto"/>
              </a:rPr>
              <a:t>Local mean error and its standard error (SE) reduce when aggregating the predictions</a:t>
            </a:r>
            <a:endParaRPr b="0" lang="en-US" sz="1400" spc="-1" strike="noStrike">
              <a:solidFill>
                <a:srgbClr val="000000"/>
              </a:solidFill>
              <a:latin typeface="Calibri"/>
            </a:endParaRPr>
          </a:p>
          <a:p>
            <a:pPr marL="214200" indent="-214200" defTabSz="685800">
              <a:lnSpc>
                <a:spcPct val="150000"/>
              </a:lnSpc>
              <a:spcAft>
                <a:spcPts val="451"/>
              </a:spcAft>
              <a:buClr>
                <a:srgbClr val="000000"/>
              </a:buClr>
              <a:buFont typeface="Arial"/>
              <a:buChar char="•"/>
            </a:pPr>
            <a:r>
              <a:rPr b="0" lang="en-US" sz="1400" spc="-1" strike="noStrike">
                <a:solidFill>
                  <a:srgbClr val="000000"/>
                </a:solidFill>
                <a:latin typeface="Roboto"/>
                <a:ea typeface="Roboto"/>
              </a:rPr>
              <a:t>Better estimates for larger areas</a:t>
            </a:r>
            <a:endParaRPr b="0" lang="en-US" sz="1400" spc="-1" strike="noStrike">
              <a:solidFill>
                <a:srgbClr val="000000"/>
              </a:solidFill>
              <a:latin typeface="Calibri"/>
            </a:endParaRPr>
          </a:p>
          <a:p>
            <a:pPr defTabSz="685800">
              <a:lnSpc>
                <a:spcPct val="150000"/>
              </a:lnSpc>
              <a:spcAft>
                <a:spcPts val="451"/>
              </a:spcAft>
            </a:pPr>
            <a:endParaRPr b="0" lang="en-US" sz="1400" spc="-1" strike="noStrike">
              <a:solidFill>
                <a:srgbClr val="000000"/>
              </a:solidFill>
              <a:latin typeface="Calibri"/>
            </a:endParaRPr>
          </a:p>
          <a:p>
            <a:pPr defTabSz="685800">
              <a:lnSpc>
                <a:spcPct val="150000"/>
              </a:lnSpc>
              <a:spcAft>
                <a:spcPts val="451"/>
              </a:spcAft>
            </a:pPr>
            <a:endParaRPr b="0" lang="en-US" sz="1400" spc="-1" strike="noStrike">
              <a:solidFill>
                <a:srgbClr val="000000"/>
              </a:solidFill>
              <a:latin typeface="Calibri"/>
            </a:endParaRPr>
          </a:p>
        </p:txBody>
      </p:sp>
      <p:grpSp>
        <p:nvGrpSpPr>
          <p:cNvPr id="790" name="Group 29"/>
          <p:cNvGrpSpPr/>
          <p:nvPr/>
        </p:nvGrpSpPr>
        <p:grpSpPr>
          <a:xfrm>
            <a:off x="1205640" y="2178000"/>
            <a:ext cx="6731640" cy="2329560"/>
            <a:chOff x="1205640" y="2178000"/>
            <a:chExt cx="6731640" cy="2329560"/>
          </a:xfrm>
        </p:grpSpPr>
        <p:sp>
          <p:nvSpPr>
            <p:cNvPr id="791" name="TextBox 38"/>
            <p:cNvSpPr/>
            <p:nvPr/>
          </p:nvSpPr>
          <p:spPr>
            <a:xfrm>
              <a:off x="1254240" y="4280400"/>
              <a:ext cx="6683040" cy="227160"/>
            </a:xfrm>
            <a:prstGeom prst="rect">
              <a:avLst/>
            </a:prstGeom>
            <a:noFill/>
            <a:ln w="0">
              <a:noFill/>
            </a:ln>
          </p:spPr>
          <p:style>
            <a:lnRef idx="0"/>
            <a:fillRef idx="0"/>
            <a:effectRef idx="0"/>
            <a:fontRef idx="minor"/>
          </p:style>
          <p:txBody>
            <a:bodyPr lIns="90000" rIns="90000" tIns="45000" bIns="45000" anchor="t">
              <a:spAutoFit/>
            </a:bodyPr>
            <a:p>
              <a:pPr algn="ctr" defTabSz="685800">
                <a:lnSpc>
                  <a:spcPct val="100000"/>
                </a:lnSpc>
              </a:pPr>
              <a:r>
                <a:rPr b="0" lang="it-IT" sz="900" spc="-1" strike="noStrike">
                  <a:solidFill>
                    <a:srgbClr val="595959"/>
                  </a:solidFill>
                  <a:latin typeface="Arial"/>
                </a:rPr>
                <a:t>Mean errors for model PLOTS + MAPS – Example for Switzerland</a:t>
              </a:r>
              <a:endParaRPr b="0" lang="en-US" sz="900" spc="-1" strike="noStrike">
                <a:solidFill>
                  <a:srgbClr val="000000"/>
                </a:solidFill>
                <a:latin typeface="Calibri"/>
              </a:endParaRPr>
            </a:p>
          </p:txBody>
        </p:sp>
        <p:grpSp>
          <p:nvGrpSpPr>
            <p:cNvPr id="792" name="Group 28"/>
            <p:cNvGrpSpPr/>
            <p:nvPr/>
          </p:nvGrpSpPr>
          <p:grpSpPr>
            <a:xfrm>
              <a:off x="1205640" y="2178000"/>
              <a:ext cx="6731640" cy="2059200"/>
              <a:chOff x="1205640" y="2178000"/>
              <a:chExt cx="6731640" cy="2059200"/>
            </a:xfrm>
          </p:grpSpPr>
          <p:grpSp>
            <p:nvGrpSpPr>
              <p:cNvPr id="793" name="Group 26"/>
              <p:cNvGrpSpPr/>
              <p:nvPr/>
            </p:nvGrpSpPr>
            <p:grpSpPr>
              <a:xfrm>
                <a:off x="1205640" y="2490480"/>
                <a:ext cx="6731640" cy="1746720"/>
                <a:chOff x="1205640" y="2490480"/>
                <a:chExt cx="6731640" cy="1746720"/>
              </a:xfrm>
            </p:grpSpPr>
            <p:grpSp>
              <p:nvGrpSpPr>
                <p:cNvPr id="794" name="Group 25"/>
                <p:cNvGrpSpPr/>
                <p:nvPr/>
              </p:nvGrpSpPr>
              <p:grpSpPr>
                <a:xfrm>
                  <a:off x="1205640" y="2490480"/>
                  <a:ext cx="6208560" cy="1746720"/>
                  <a:chOff x="1205640" y="2490480"/>
                  <a:chExt cx="6208560" cy="1746720"/>
                </a:xfrm>
              </p:grpSpPr>
              <p:sp>
                <p:nvSpPr>
                  <p:cNvPr id="795" name="TextBox 34"/>
                  <p:cNvSpPr/>
                  <p:nvPr/>
                </p:nvSpPr>
                <p:spPr>
                  <a:xfrm>
                    <a:off x="1205640" y="2508840"/>
                    <a:ext cx="2084760" cy="409320"/>
                  </a:xfrm>
                  <a:prstGeom prst="rect">
                    <a:avLst/>
                  </a:prstGeom>
                  <a:noFill/>
                  <a:ln w="0">
                    <a:noFill/>
                  </a:ln>
                </p:spPr>
                <p:style>
                  <a:lnRef idx="0"/>
                  <a:fillRef idx="0"/>
                  <a:effectRef idx="0"/>
                  <a:fontRef idx="minor"/>
                </p:style>
                <p:txBody>
                  <a:bodyPr lIns="90000" rIns="90000" tIns="45000" bIns="45000" anchor="t">
                    <a:spAutoFit/>
                  </a:bodyPr>
                  <a:p>
                    <a:pPr algn="ctr" defTabSz="685800">
                      <a:lnSpc>
                        <a:spcPct val="100000"/>
                      </a:lnSpc>
                    </a:pPr>
                    <a:r>
                      <a:rPr b="0" lang="it-IT" sz="1050" spc="-1" strike="noStrike">
                        <a:solidFill>
                          <a:srgbClr val="595959"/>
                        </a:solidFill>
                        <a:latin typeface="Arial"/>
                      </a:rPr>
                      <a:t>3 Km </a:t>
                    </a:r>
                    <a:endParaRPr b="0" lang="en-US" sz="1050" spc="-1" strike="noStrike">
                      <a:solidFill>
                        <a:srgbClr val="000000"/>
                      </a:solidFill>
                      <a:latin typeface="Calibri"/>
                    </a:endParaRPr>
                  </a:p>
                  <a:p>
                    <a:pPr algn="ctr" defTabSz="685800">
                      <a:lnSpc>
                        <a:spcPct val="100000"/>
                      </a:lnSpc>
                    </a:pPr>
                    <a:r>
                      <a:rPr b="0" lang="it-IT" sz="1050" spc="-1" strike="noStrike">
                        <a:solidFill>
                          <a:srgbClr val="595959"/>
                        </a:solidFill>
                        <a:latin typeface="Arial"/>
                      </a:rPr>
                      <a:t>(2 plots/grid, SE: 0.87) </a:t>
                    </a:r>
                    <a:endParaRPr b="0" lang="en-US" sz="1050" spc="-1" strike="noStrike">
                      <a:solidFill>
                        <a:srgbClr val="000000"/>
                      </a:solidFill>
                      <a:latin typeface="Calibri"/>
                    </a:endParaRPr>
                  </a:p>
                </p:txBody>
              </p:sp>
              <p:sp>
                <p:nvSpPr>
                  <p:cNvPr id="796" name="TextBox 36"/>
                  <p:cNvSpPr/>
                  <p:nvPr/>
                </p:nvSpPr>
                <p:spPr>
                  <a:xfrm>
                    <a:off x="3539160" y="2494800"/>
                    <a:ext cx="1781640" cy="409320"/>
                  </a:xfrm>
                  <a:prstGeom prst="rect">
                    <a:avLst/>
                  </a:prstGeom>
                  <a:noFill/>
                  <a:ln w="0">
                    <a:noFill/>
                  </a:ln>
                </p:spPr>
                <p:style>
                  <a:lnRef idx="0"/>
                  <a:fillRef idx="0"/>
                  <a:effectRef idx="0"/>
                  <a:fontRef idx="minor"/>
                </p:style>
                <p:txBody>
                  <a:bodyPr lIns="90000" rIns="90000" tIns="45000" bIns="45000" anchor="t">
                    <a:spAutoFit/>
                  </a:bodyPr>
                  <a:p>
                    <a:pPr algn="ctr" defTabSz="685800">
                      <a:lnSpc>
                        <a:spcPct val="100000"/>
                      </a:lnSpc>
                    </a:pPr>
                    <a:r>
                      <a:rPr b="0" lang="it-IT" sz="1050" spc="-1" strike="noStrike">
                        <a:solidFill>
                          <a:srgbClr val="595959"/>
                        </a:solidFill>
                        <a:latin typeface="Arial"/>
                      </a:rPr>
                      <a:t>10 Km </a:t>
                    </a:r>
                    <a:endParaRPr b="0" lang="en-US" sz="1050" spc="-1" strike="noStrike">
                      <a:solidFill>
                        <a:srgbClr val="000000"/>
                      </a:solidFill>
                      <a:latin typeface="Calibri"/>
                    </a:endParaRPr>
                  </a:p>
                  <a:p>
                    <a:pPr algn="ctr" defTabSz="685800">
                      <a:lnSpc>
                        <a:spcPct val="100000"/>
                      </a:lnSpc>
                    </a:pPr>
                    <a:r>
                      <a:rPr b="0" lang="it-IT" sz="1050" spc="-1" strike="noStrike">
                        <a:solidFill>
                          <a:srgbClr val="595959"/>
                        </a:solidFill>
                        <a:latin typeface="Arial"/>
                      </a:rPr>
                      <a:t>(5 plots/grid, SE: 0.73) </a:t>
                    </a:r>
                    <a:endParaRPr b="0" lang="en-US" sz="1050" spc="-1" strike="noStrike">
                      <a:solidFill>
                        <a:srgbClr val="000000"/>
                      </a:solidFill>
                      <a:latin typeface="Calibri"/>
                    </a:endParaRPr>
                  </a:p>
                </p:txBody>
              </p:sp>
              <p:sp>
                <p:nvSpPr>
                  <p:cNvPr id="797" name="TextBox 37"/>
                  <p:cNvSpPr/>
                  <p:nvPr/>
                </p:nvSpPr>
                <p:spPr>
                  <a:xfrm>
                    <a:off x="5666040" y="2490480"/>
                    <a:ext cx="1748160" cy="409320"/>
                  </a:xfrm>
                  <a:prstGeom prst="rect">
                    <a:avLst/>
                  </a:prstGeom>
                  <a:noFill/>
                  <a:ln w="0">
                    <a:noFill/>
                  </a:ln>
                </p:spPr>
                <p:style>
                  <a:lnRef idx="0"/>
                  <a:fillRef idx="0"/>
                  <a:effectRef idx="0"/>
                  <a:fontRef idx="minor"/>
                </p:style>
                <p:txBody>
                  <a:bodyPr lIns="90000" rIns="90000" tIns="45000" bIns="45000" anchor="t">
                    <a:spAutoFit/>
                  </a:bodyPr>
                  <a:p>
                    <a:pPr algn="ctr" defTabSz="685800">
                      <a:lnSpc>
                        <a:spcPct val="100000"/>
                      </a:lnSpc>
                    </a:pPr>
                    <a:r>
                      <a:rPr b="0" lang="it-IT" sz="1050" spc="-1" strike="noStrike">
                        <a:solidFill>
                          <a:srgbClr val="595959"/>
                        </a:solidFill>
                        <a:latin typeface="Arial"/>
                      </a:rPr>
                      <a:t>25 Km </a:t>
                    </a:r>
                    <a:endParaRPr b="0" lang="en-US" sz="1050" spc="-1" strike="noStrike">
                      <a:solidFill>
                        <a:srgbClr val="000000"/>
                      </a:solidFill>
                      <a:latin typeface="Calibri"/>
                    </a:endParaRPr>
                  </a:p>
                  <a:p>
                    <a:pPr algn="ctr" defTabSz="685800">
                      <a:lnSpc>
                        <a:spcPct val="100000"/>
                      </a:lnSpc>
                    </a:pPr>
                    <a:r>
                      <a:rPr b="0" lang="it-IT" sz="1050" spc="-1" strike="noStrike">
                        <a:solidFill>
                          <a:srgbClr val="595959"/>
                        </a:solidFill>
                        <a:latin typeface="Arial"/>
                      </a:rPr>
                      <a:t>(20 plots/grid, SE: 0.52) </a:t>
                    </a:r>
                    <a:endParaRPr b="0" lang="en-US" sz="1050" spc="-1" strike="noStrike">
                      <a:solidFill>
                        <a:srgbClr val="000000"/>
                      </a:solidFill>
                      <a:latin typeface="Calibri"/>
                    </a:endParaRPr>
                  </a:p>
                </p:txBody>
              </p:sp>
              <p:grpSp>
                <p:nvGrpSpPr>
                  <p:cNvPr id="798" name="Group 22"/>
                  <p:cNvGrpSpPr/>
                  <p:nvPr/>
                </p:nvGrpSpPr>
                <p:grpSpPr>
                  <a:xfrm>
                    <a:off x="1254240" y="2941200"/>
                    <a:ext cx="6159960" cy="1296000"/>
                    <a:chOff x="1254240" y="2941200"/>
                    <a:chExt cx="6159960" cy="1296000"/>
                  </a:xfrm>
                </p:grpSpPr>
                <p:pic>
                  <p:nvPicPr>
                    <p:cNvPr id="799" name="Picture 14" descr=""/>
                    <p:cNvPicPr/>
                    <p:nvPr/>
                  </p:nvPicPr>
                  <p:blipFill>
                    <a:blip r:embed="rId3"/>
                    <a:srcRect l="5527" t="55559" r="70788" b="19360"/>
                    <a:stretch/>
                  </p:blipFill>
                  <p:spPr>
                    <a:xfrm>
                      <a:off x="3291480" y="2941200"/>
                      <a:ext cx="2084760" cy="1287360"/>
                    </a:xfrm>
                    <a:prstGeom prst="rect">
                      <a:avLst/>
                    </a:prstGeom>
                    <a:noFill/>
                    <a:ln w="0">
                      <a:noFill/>
                    </a:ln>
                  </p:spPr>
                </p:pic>
                <p:pic>
                  <p:nvPicPr>
                    <p:cNvPr id="800" name="Picture 17" descr=""/>
                    <p:cNvPicPr/>
                    <p:nvPr/>
                  </p:nvPicPr>
                  <p:blipFill>
                    <a:blip r:embed="rId4"/>
                    <a:srcRect l="35488" t="19943" r="41376" b="54975"/>
                    <a:stretch/>
                  </p:blipFill>
                  <p:spPr>
                    <a:xfrm>
                      <a:off x="1254240" y="2941200"/>
                      <a:ext cx="2036520" cy="1287360"/>
                    </a:xfrm>
                    <a:prstGeom prst="rect">
                      <a:avLst/>
                    </a:prstGeom>
                    <a:noFill/>
                    <a:ln w="0">
                      <a:noFill/>
                    </a:ln>
                  </p:spPr>
                </p:pic>
                <p:pic>
                  <p:nvPicPr>
                    <p:cNvPr id="801" name="Picture 18" descr=""/>
                    <p:cNvPicPr/>
                    <p:nvPr/>
                  </p:nvPicPr>
                  <p:blipFill>
                    <a:blip r:embed="rId5"/>
                    <a:srcRect l="35488" t="55422" r="41376" b="19333"/>
                    <a:stretch/>
                  </p:blipFill>
                  <p:spPr>
                    <a:xfrm>
                      <a:off x="5377680" y="2941200"/>
                      <a:ext cx="2036520" cy="1296000"/>
                    </a:xfrm>
                    <a:prstGeom prst="rect">
                      <a:avLst/>
                    </a:prstGeom>
                    <a:noFill/>
                    <a:ln w="0">
                      <a:noFill/>
                    </a:ln>
                  </p:spPr>
                </p:pic>
              </p:grpSp>
            </p:grpSp>
            <p:pic>
              <p:nvPicPr>
                <p:cNvPr id="802" name="Picture 24" descr=""/>
                <p:cNvPicPr/>
                <p:nvPr/>
              </p:nvPicPr>
              <p:blipFill>
                <a:blip r:embed="rId6"/>
                <a:stretch/>
              </p:blipFill>
              <p:spPr>
                <a:xfrm>
                  <a:off x="7463520" y="3081600"/>
                  <a:ext cx="473760" cy="1017720"/>
                </a:xfrm>
                <a:prstGeom prst="rect">
                  <a:avLst/>
                </a:prstGeom>
                <a:noFill/>
                <a:ln w="0">
                  <a:noFill/>
                </a:ln>
              </p:spPr>
            </p:pic>
          </p:grpSp>
          <p:sp>
            <p:nvSpPr>
              <p:cNvPr id="803" name="TextBox 27"/>
              <p:cNvSpPr/>
              <p:nvPr/>
            </p:nvSpPr>
            <p:spPr>
              <a:xfrm>
                <a:off x="1205640" y="2178000"/>
                <a:ext cx="6731640" cy="272520"/>
              </a:xfrm>
              <a:prstGeom prst="rect">
                <a:avLst/>
              </a:prstGeom>
              <a:noFill/>
              <a:ln w="0">
                <a:noFill/>
              </a:ln>
            </p:spPr>
            <p:style>
              <a:lnRef idx="0"/>
              <a:fillRef idx="0"/>
              <a:effectRef idx="0"/>
              <a:fontRef idx="minor"/>
            </p:style>
            <p:txBody>
              <a:bodyPr lIns="90000" rIns="90000" tIns="45000" bIns="45000" anchor="t">
                <a:spAutoFit/>
              </a:bodyPr>
              <a:p>
                <a:pPr algn="ctr" defTabSz="685800">
                  <a:lnSpc>
                    <a:spcPct val="100000"/>
                  </a:lnSpc>
                </a:pPr>
                <a:r>
                  <a:rPr b="0" lang="it-IT" sz="1200" spc="-1" strike="noStrike">
                    <a:solidFill>
                      <a:srgbClr val="595959"/>
                    </a:solidFill>
                    <a:latin typeface="Arial"/>
                  </a:rPr>
                  <a:t>Prediction mean error at varying spatial scales</a:t>
                </a:r>
                <a:endParaRPr b="0" lang="en-US" sz="1200" spc="-1" strike="noStrike">
                  <a:solidFill>
                    <a:srgbClr val="000000"/>
                  </a:solidFill>
                  <a:latin typeface="Calibri"/>
                </a:endParaRPr>
              </a:p>
            </p:txBody>
          </p:sp>
        </p:grpSp>
      </p:grpSp>
    </p:spTree>
  </p:cSld>
  <mc:AlternateContent>
    <mc:Choice Requires="p14">
      <p:transition p14:dur="10"/>
    </mc:Choice>
    <mc:Fallback>
      <p:transition/>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4" name="PlaceHolder 1"/>
          <p:cNvSpPr>
            <a:spLocks noGrp="1"/>
          </p:cNvSpPr>
          <p:nvPr>
            <p:ph type="sldNum" idx="24"/>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805"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806"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807"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808" name="TextBox 11"/>
          <p:cNvSpPr/>
          <p:nvPr/>
        </p:nvSpPr>
        <p:spPr>
          <a:xfrm>
            <a:off x="88920" y="959400"/>
            <a:ext cx="5149440" cy="3956760"/>
          </a:xfrm>
          <a:prstGeom prst="rect">
            <a:avLst/>
          </a:prstGeom>
          <a:noFill/>
          <a:ln w="3175">
            <a:noFill/>
          </a:ln>
        </p:spPr>
        <p:style>
          <a:lnRef idx="0"/>
          <a:fillRef idx="0"/>
          <a:effectRef idx="0"/>
          <a:fontRef idx="minor"/>
        </p:style>
        <p:txBody>
          <a:bodyPr lIns="90000" rIns="90000" tIns="45000" bIns="45000" anchor="t">
            <a:spAutoFit/>
          </a:bodyPr>
          <a:p>
            <a:pPr defTabSz="685800">
              <a:lnSpc>
                <a:spcPct val="150000"/>
              </a:lnSpc>
              <a:spcAft>
                <a:spcPts val="400"/>
              </a:spcAft>
            </a:pPr>
            <a:r>
              <a:rPr b="1" lang="en-US" sz="1400" spc="-1" strike="noStrike">
                <a:solidFill>
                  <a:srgbClr val="000000"/>
                </a:solidFill>
                <a:latin typeface="Roboto"/>
                <a:ea typeface="Roboto"/>
              </a:rPr>
              <a:t>Mapping forest increment</a:t>
            </a:r>
            <a:endParaRPr b="0" lang="en-US" sz="1400" spc="-1" strike="noStrike">
              <a:solidFill>
                <a:srgbClr val="000000"/>
              </a:solidFill>
              <a:latin typeface="Calibri"/>
            </a:endParaRPr>
          </a:p>
          <a:p>
            <a:pPr marL="213840" indent="-216000" defTabSz="685800">
              <a:lnSpc>
                <a:spcPct val="150000"/>
              </a:lnSpc>
              <a:spcAft>
                <a:spcPts val="400"/>
              </a:spcAft>
              <a:buClr>
                <a:srgbClr val="000000"/>
              </a:buClr>
              <a:buFont typeface="Arial"/>
              <a:buChar char="•"/>
            </a:pPr>
            <a:r>
              <a:rPr b="0" lang="en-US" sz="1400" spc="-1" strike="noStrike">
                <a:solidFill>
                  <a:srgbClr val="000000"/>
                </a:solidFill>
                <a:latin typeface="Roboto"/>
                <a:ea typeface="Roboto"/>
              </a:rPr>
              <a:t> </a:t>
            </a:r>
            <a:r>
              <a:rPr b="0" lang="en-US" sz="1350" spc="-1" strike="noStrike">
                <a:solidFill>
                  <a:srgbClr val="000000"/>
                </a:solidFill>
                <a:latin typeface="Roboto"/>
                <a:ea typeface="Roboto"/>
              </a:rPr>
              <a:t>Predictors: EO maps</a:t>
            </a:r>
            <a:endParaRPr b="0" lang="en-US" sz="1350" spc="-1" strike="noStrike">
              <a:solidFill>
                <a:srgbClr val="000000"/>
              </a:solidFill>
              <a:latin typeface="Calibri"/>
            </a:endParaRPr>
          </a:p>
          <a:p>
            <a:pPr marL="213840" indent="-216000" defTabSz="685800">
              <a:lnSpc>
                <a:spcPct val="150000"/>
              </a:lnSpc>
              <a:spcAft>
                <a:spcPts val="400"/>
              </a:spcAft>
              <a:buClr>
                <a:srgbClr val="000000"/>
              </a:buClr>
              <a:buFont typeface="Arial"/>
              <a:buChar char="•"/>
            </a:pPr>
            <a:r>
              <a:rPr b="0" lang="en-US" sz="1350" spc="-1" strike="noStrike">
                <a:solidFill>
                  <a:srgbClr val="000000"/>
                </a:solidFill>
                <a:latin typeface="Roboto"/>
                <a:ea typeface="Roboto"/>
              </a:rPr>
              <a:t> </a:t>
            </a:r>
            <a:r>
              <a:rPr b="0" lang="en-US" sz="1350" spc="-1" strike="noStrike">
                <a:solidFill>
                  <a:srgbClr val="000000"/>
                </a:solidFill>
                <a:latin typeface="Roboto"/>
                <a:ea typeface="Roboto"/>
              </a:rPr>
              <a:t>Based on country-specific models</a:t>
            </a:r>
            <a:endParaRPr b="0" lang="en-US" sz="1350" spc="-1" strike="noStrike">
              <a:solidFill>
                <a:srgbClr val="000000"/>
              </a:solidFill>
              <a:latin typeface="Calibri"/>
            </a:endParaRPr>
          </a:p>
          <a:p>
            <a:pPr marL="213840" indent="-216000" defTabSz="685800">
              <a:lnSpc>
                <a:spcPct val="150000"/>
              </a:lnSpc>
              <a:spcAft>
                <a:spcPts val="400"/>
              </a:spcAft>
              <a:buClr>
                <a:srgbClr val="000000"/>
              </a:buClr>
              <a:buFont typeface="Arial"/>
              <a:buChar char="•"/>
            </a:pPr>
            <a:r>
              <a:rPr b="0" lang="en-US" sz="1350" spc="-1" strike="noStrike">
                <a:solidFill>
                  <a:srgbClr val="000000"/>
                </a:solidFill>
                <a:latin typeface="Roboto"/>
                <a:ea typeface="Roboto"/>
              </a:rPr>
              <a:t> </a:t>
            </a:r>
            <a:r>
              <a:rPr b="0" lang="en-US" sz="1350" spc="-1" strike="noStrike">
                <a:solidFill>
                  <a:srgbClr val="000000"/>
                </a:solidFill>
                <a:latin typeface="Roboto"/>
                <a:ea typeface="Roboto"/>
              </a:rPr>
              <a:t>Map for demonstration only (resolution: 1 Km)</a:t>
            </a:r>
            <a:endParaRPr b="0" lang="en-US" sz="1350" spc="-1" strike="noStrike">
              <a:solidFill>
                <a:srgbClr val="000000"/>
              </a:solidFill>
              <a:latin typeface="Calibri"/>
            </a:endParaRPr>
          </a:p>
          <a:p>
            <a:pPr defTabSz="685800">
              <a:lnSpc>
                <a:spcPct val="150000"/>
              </a:lnSpc>
              <a:spcAft>
                <a:spcPts val="400"/>
              </a:spcAft>
            </a:pPr>
            <a:endParaRPr b="0" lang="en-US" sz="1400" spc="-1" strike="noStrike">
              <a:solidFill>
                <a:srgbClr val="000000"/>
              </a:solidFill>
              <a:latin typeface="Calibri"/>
            </a:endParaRPr>
          </a:p>
          <a:p>
            <a:pPr defTabSz="685800">
              <a:lnSpc>
                <a:spcPct val="150000"/>
              </a:lnSpc>
              <a:spcAft>
                <a:spcPts val="400"/>
              </a:spcAft>
            </a:pPr>
            <a:r>
              <a:rPr b="1" lang="en-US" sz="1400" spc="-1" strike="noStrike">
                <a:solidFill>
                  <a:srgbClr val="000000"/>
                </a:solidFill>
                <a:latin typeface="Roboto"/>
                <a:ea typeface="Roboto"/>
              </a:rPr>
              <a:t>Concept</a:t>
            </a:r>
            <a:endParaRPr b="0" lang="en-US" sz="1400" spc="-1" strike="noStrike">
              <a:solidFill>
                <a:srgbClr val="000000"/>
              </a:solidFill>
              <a:latin typeface="Calibri"/>
            </a:endParaRPr>
          </a:p>
          <a:p>
            <a:pPr marL="213840" indent="-216000" defTabSz="685800">
              <a:lnSpc>
                <a:spcPct val="150000"/>
              </a:lnSpc>
              <a:spcAft>
                <a:spcPts val="400"/>
              </a:spcAft>
              <a:buClr>
                <a:srgbClr val="000000"/>
              </a:buClr>
              <a:buFont typeface="Arial"/>
              <a:buChar char="•"/>
            </a:pPr>
            <a:r>
              <a:rPr b="0" lang="en-US" sz="1400" spc="-1" strike="noStrike">
                <a:solidFill>
                  <a:srgbClr val="000000"/>
                </a:solidFill>
                <a:latin typeface="Roboto"/>
                <a:ea typeface="Roboto"/>
              </a:rPr>
              <a:t> </a:t>
            </a:r>
            <a:r>
              <a:rPr b="0" lang="en-US" sz="1350" spc="-1" strike="noStrike">
                <a:solidFill>
                  <a:srgbClr val="000000"/>
                </a:solidFill>
                <a:latin typeface="Roboto"/>
                <a:ea typeface="Roboto"/>
              </a:rPr>
              <a:t>Apply the method to develop national / local models and maps of forest growth and carbon removal</a:t>
            </a:r>
            <a:endParaRPr b="0" lang="en-US" sz="1350" spc="-1" strike="noStrike">
              <a:solidFill>
                <a:srgbClr val="000000"/>
              </a:solidFill>
              <a:latin typeface="Calibri"/>
            </a:endParaRPr>
          </a:p>
          <a:p>
            <a:pPr marL="213840" indent="-216000" defTabSz="685800">
              <a:lnSpc>
                <a:spcPct val="150000"/>
              </a:lnSpc>
              <a:spcAft>
                <a:spcPts val="400"/>
              </a:spcAft>
              <a:buClr>
                <a:srgbClr val="000000"/>
              </a:buClr>
              <a:buFont typeface="Arial"/>
              <a:buChar char="•"/>
            </a:pPr>
            <a:r>
              <a:rPr b="0" lang="en-US" sz="1350" spc="-1" strike="noStrike">
                <a:solidFill>
                  <a:srgbClr val="000000"/>
                </a:solidFill>
                <a:latin typeface="Roboto"/>
                <a:ea typeface="Roboto"/>
              </a:rPr>
              <a:t> </a:t>
            </a:r>
            <a:r>
              <a:rPr b="0" lang="en-US" sz="1350" spc="-1" strike="noStrike">
                <a:solidFill>
                  <a:srgbClr val="000000"/>
                </a:solidFill>
                <a:latin typeface="Roboto"/>
                <a:ea typeface="Roboto"/>
              </a:rPr>
              <a:t>Calibrated predictive models are applicable without updated NFI data</a:t>
            </a:r>
            <a:endParaRPr b="0" lang="en-US" sz="1350" spc="-1" strike="noStrike">
              <a:solidFill>
                <a:srgbClr val="000000"/>
              </a:solidFill>
              <a:latin typeface="Calibri"/>
            </a:endParaRPr>
          </a:p>
          <a:p>
            <a:pPr defTabSz="685800">
              <a:lnSpc>
                <a:spcPct val="150000"/>
              </a:lnSpc>
              <a:spcAft>
                <a:spcPts val="400"/>
              </a:spcAft>
            </a:pPr>
            <a:endParaRPr b="0" lang="en-US" sz="1400" spc="-1" strike="noStrike">
              <a:solidFill>
                <a:srgbClr val="000000"/>
              </a:solidFill>
              <a:latin typeface="Calibri"/>
            </a:endParaRPr>
          </a:p>
        </p:txBody>
      </p:sp>
      <p:grpSp>
        <p:nvGrpSpPr>
          <p:cNvPr id="809" name="Group 14"/>
          <p:cNvGrpSpPr/>
          <p:nvPr/>
        </p:nvGrpSpPr>
        <p:grpSpPr>
          <a:xfrm>
            <a:off x="5299920" y="413640"/>
            <a:ext cx="3560760" cy="4288680"/>
            <a:chOff x="5299920" y="413640"/>
            <a:chExt cx="3560760" cy="4288680"/>
          </a:xfrm>
        </p:grpSpPr>
        <p:pic>
          <p:nvPicPr>
            <p:cNvPr id="810" name="Picture 7" descr=""/>
            <p:cNvPicPr/>
            <p:nvPr/>
          </p:nvPicPr>
          <p:blipFill>
            <a:blip r:embed="rId3"/>
            <a:stretch/>
          </p:blipFill>
          <p:spPr>
            <a:xfrm>
              <a:off x="5299920" y="413640"/>
              <a:ext cx="3274560" cy="4250880"/>
            </a:xfrm>
            <a:prstGeom prst="rect">
              <a:avLst/>
            </a:prstGeom>
            <a:noFill/>
            <a:ln w="0">
              <a:noFill/>
            </a:ln>
          </p:spPr>
        </p:pic>
        <p:grpSp>
          <p:nvGrpSpPr>
            <p:cNvPr id="811" name="Group 13"/>
            <p:cNvGrpSpPr/>
            <p:nvPr/>
          </p:nvGrpSpPr>
          <p:grpSpPr>
            <a:xfrm>
              <a:off x="5385600" y="4475160"/>
              <a:ext cx="3475080" cy="227160"/>
              <a:chOff x="5385600" y="4475160"/>
              <a:chExt cx="3475080" cy="227160"/>
            </a:xfrm>
          </p:grpSpPr>
          <p:sp>
            <p:nvSpPr>
              <p:cNvPr id="812" name="TextBox 3"/>
              <p:cNvSpPr/>
              <p:nvPr/>
            </p:nvSpPr>
            <p:spPr>
              <a:xfrm>
                <a:off x="5460120" y="4475160"/>
                <a:ext cx="3400560" cy="227160"/>
              </a:xfrm>
              <a:prstGeom prst="rect">
                <a:avLst/>
              </a:prstGeom>
              <a:noFill/>
              <a:ln w="0">
                <a:noFill/>
              </a:ln>
            </p:spPr>
            <p:style>
              <a:lnRef idx="0"/>
              <a:fillRef idx="0"/>
              <a:effectRef idx="0"/>
              <a:fontRef idx="minor"/>
            </p:style>
            <p:txBody>
              <a:bodyPr lIns="90000" rIns="90000" tIns="45000" bIns="45000" anchor="t">
                <a:spAutoFit/>
              </a:bodyPr>
              <a:p>
                <a:pPr defTabSz="685800">
                  <a:lnSpc>
                    <a:spcPct val="100000"/>
                  </a:lnSpc>
                </a:pPr>
                <a:r>
                  <a:rPr b="0" lang="it-IT" sz="900" spc="-1" strike="noStrike">
                    <a:solidFill>
                      <a:srgbClr val="595959"/>
                    </a:solidFill>
                    <a:latin typeface="Arial"/>
                  </a:rPr>
                  <a:t>AT, FI: model based on extrapolation of neighbouring countries</a:t>
                </a:r>
                <a:endParaRPr b="0" lang="en-US" sz="900" spc="-1" strike="noStrike">
                  <a:solidFill>
                    <a:srgbClr val="000000"/>
                  </a:solidFill>
                  <a:latin typeface="Calibri"/>
                </a:endParaRPr>
              </a:p>
            </p:txBody>
          </p:sp>
          <p:pic>
            <p:nvPicPr>
              <p:cNvPr id="813" name="Picture 12" descr=""/>
              <p:cNvPicPr/>
              <p:nvPr/>
            </p:nvPicPr>
            <p:blipFill>
              <a:blip r:embed="rId4"/>
              <a:stretch/>
            </p:blipFill>
            <p:spPr>
              <a:xfrm>
                <a:off x="5385600" y="4506480"/>
                <a:ext cx="117720" cy="114120"/>
              </a:xfrm>
              <a:prstGeom prst="rect">
                <a:avLst/>
              </a:prstGeom>
              <a:noFill/>
              <a:ln w="0">
                <a:noFill/>
              </a:ln>
            </p:spPr>
          </p:pic>
        </p:grpSp>
      </p:grpSp>
      <p:sp>
        <p:nvSpPr>
          <p:cNvPr id="814" name="PlaceHolder 2"/>
          <p:cNvSpPr>
            <a:spLocks noGrp="1"/>
          </p:cNvSpPr>
          <p:nvPr>
            <p:ph type="title"/>
          </p:nvPr>
        </p:nvSpPr>
        <p:spPr>
          <a:xfrm>
            <a:off x="88920" y="97560"/>
            <a:ext cx="5796000" cy="506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Carbon farming baseline - </a:t>
            </a:r>
            <a:r>
              <a:rPr b="0" lang="en-GB" sz="2800" spc="-1" strike="noStrike">
                <a:solidFill>
                  <a:srgbClr val="0070c0"/>
                </a:solidFill>
                <a:latin typeface="Fira Sans Extra Condensed Medium"/>
                <a:ea typeface="Fira Sans Extra Condensed Medium"/>
              </a:rPr>
              <a:t>Mapping</a:t>
            </a:r>
            <a:endParaRPr b="0" lang="en-US" sz="2800" spc="-1" strike="noStrike">
              <a:solidFill>
                <a:srgbClr val="000000"/>
              </a:solidFill>
              <a:latin typeface="Calibri"/>
            </a:endParaRPr>
          </a:p>
        </p:txBody>
      </p:sp>
    </p:spTree>
  </p:cSld>
  <mc:AlternateContent>
    <mc:Choice Requires="p14">
      <p:transition p14:dur="10"/>
    </mc:Choice>
    <mc:Fallback>
      <p:transition/>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5" name="PlaceHolder 1"/>
          <p:cNvSpPr>
            <a:spLocks noGrp="1"/>
          </p:cNvSpPr>
          <p:nvPr>
            <p:ph type="title"/>
          </p:nvPr>
        </p:nvSpPr>
        <p:spPr>
          <a:xfrm>
            <a:off x="88920" y="97560"/>
            <a:ext cx="7455240" cy="506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Carbon farming baseline - </a:t>
            </a:r>
            <a:r>
              <a:rPr b="0" lang="en-GB" sz="2800" spc="-1" strike="noStrike">
                <a:solidFill>
                  <a:srgbClr val="0070c0"/>
                </a:solidFill>
                <a:latin typeface="Fira Sans Extra Condensed Medium"/>
                <a:ea typeface="Fira Sans Extra Condensed Medium"/>
              </a:rPr>
              <a:t>Conclusions</a:t>
            </a:r>
            <a:endParaRPr b="0" lang="en-US" sz="2800" spc="-1" strike="noStrike">
              <a:solidFill>
                <a:srgbClr val="000000"/>
              </a:solidFill>
              <a:latin typeface="Calibri"/>
            </a:endParaRPr>
          </a:p>
        </p:txBody>
      </p:sp>
      <p:sp>
        <p:nvSpPr>
          <p:cNvPr id="816" name="PlaceHolder 2"/>
          <p:cNvSpPr>
            <a:spLocks noGrp="1"/>
          </p:cNvSpPr>
          <p:nvPr>
            <p:ph type="sldNum" idx="25"/>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817"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818"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819"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820" name="TextBox 2"/>
          <p:cNvSpPr/>
          <p:nvPr/>
        </p:nvSpPr>
        <p:spPr>
          <a:xfrm>
            <a:off x="313200" y="673200"/>
            <a:ext cx="8459280" cy="3975120"/>
          </a:xfrm>
          <a:prstGeom prst="rect">
            <a:avLst/>
          </a:prstGeom>
          <a:noFill/>
          <a:ln w="0">
            <a:noFill/>
          </a:ln>
        </p:spPr>
        <p:style>
          <a:lnRef idx="0"/>
          <a:fillRef idx="0"/>
          <a:effectRef idx="0"/>
          <a:fontRef idx="minor"/>
        </p:style>
        <p:txBody>
          <a:bodyPr lIns="90000" rIns="90000" tIns="45000" bIns="45000" anchor="t">
            <a:spAutoFit/>
          </a:bodyPr>
          <a:p>
            <a:pPr defTabSz="685800">
              <a:lnSpc>
                <a:spcPct val="150000"/>
              </a:lnSpc>
            </a:pPr>
            <a:r>
              <a:rPr b="0" lang="en-US" sz="1600" spc="-1" strike="noStrike">
                <a:solidFill>
                  <a:srgbClr val="0070c0"/>
                </a:solidFill>
                <a:latin typeface="Roboto"/>
                <a:ea typeface="Roboto"/>
              </a:rPr>
              <a:t>Results</a:t>
            </a:r>
            <a:endParaRPr b="0" lang="en-US" sz="1600" spc="-1" strike="noStrike">
              <a:solidFill>
                <a:srgbClr val="000000"/>
              </a:solidFill>
              <a:latin typeface="Calibri"/>
            </a:endParaRPr>
          </a:p>
          <a:p>
            <a:pPr marL="214200" indent="-214200" defTabSz="685800">
              <a:lnSpc>
                <a:spcPct val="150000"/>
              </a:lnSpc>
              <a:buClr>
                <a:srgbClr val="000000"/>
              </a:buClr>
              <a:buFont typeface="Arial"/>
              <a:buChar char="•"/>
            </a:pPr>
            <a:r>
              <a:rPr b="0" lang="en-US" sz="1400" spc="-1" strike="noStrike">
                <a:solidFill>
                  <a:srgbClr val="000000"/>
                </a:solidFill>
                <a:latin typeface="Roboto"/>
                <a:ea typeface="Roboto"/>
              </a:rPr>
              <a:t>Data-driven approach for the standardized baseline</a:t>
            </a:r>
            <a:endParaRPr b="0" lang="en-US" sz="1400" spc="-1" strike="noStrike">
              <a:solidFill>
                <a:srgbClr val="000000"/>
              </a:solidFill>
              <a:latin typeface="Calibri"/>
            </a:endParaRPr>
          </a:p>
          <a:p>
            <a:pPr marL="214200" indent="-214200" defTabSz="685800">
              <a:lnSpc>
                <a:spcPct val="150000"/>
              </a:lnSpc>
              <a:buClr>
                <a:srgbClr val="000000"/>
              </a:buClr>
              <a:buFont typeface="Arial"/>
              <a:buChar char="•"/>
            </a:pPr>
            <a:r>
              <a:rPr b="0" lang="en-US" sz="1400" spc="-1" strike="noStrike">
                <a:solidFill>
                  <a:srgbClr val="000000"/>
                </a:solidFill>
                <a:latin typeface="Roboto"/>
                <a:ea typeface="Roboto"/>
              </a:rPr>
              <a:t>Relevance of integrating NFI field and EO data</a:t>
            </a:r>
            <a:endParaRPr b="0" lang="en-US" sz="1400" spc="-1" strike="noStrike">
              <a:solidFill>
                <a:srgbClr val="000000"/>
              </a:solidFill>
              <a:latin typeface="Calibri"/>
            </a:endParaRPr>
          </a:p>
          <a:p>
            <a:pPr marL="214200" indent="-214200" defTabSz="685800">
              <a:lnSpc>
                <a:spcPct val="150000"/>
              </a:lnSpc>
              <a:buClr>
                <a:srgbClr val="000000"/>
              </a:buClr>
              <a:buFont typeface="Arial"/>
              <a:buChar char="•"/>
            </a:pPr>
            <a:r>
              <a:rPr b="0" lang="en-US" sz="1400" spc="-1" strike="noStrike">
                <a:solidFill>
                  <a:srgbClr val="000000"/>
                </a:solidFill>
                <a:latin typeface="Roboto"/>
                <a:ea typeface="Roboto"/>
              </a:rPr>
              <a:t>Models applicable at various scales and periods</a:t>
            </a:r>
            <a:endParaRPr b="0" lang="en-US" sz="1400" spc="-1" strike="noStrike">
              <a:solidFill>
                <a:srgbClr val="000000"/>
              </a:solidFill>
              <a:latin typeface="Calibri"/>
            </a:endParaRPr>
          </a:p>
          <a:p>
            <a:pPr defTabSz="685800">
              <a:lnSpc>
                <a:spcPct val="150000"/>
              </a:lnSpc>
              <a:spcBef>
                <a:spcPts val="901"/>
              </a:spcBef>
            </a:pPr>
            <a:r>
              <a:rPr b="0" lang="en-US" sz="1600" spc="-1" strike="noStrike">
                <a:solidFill>
                  <a:srgbClr val="0070c0"/>
                </a:solidFill>
                <a:latin typeface="Roboto"/>
                <a:ea typeface="Roboto"/>
              </a:rPr>
              <a:t>Limitations</a:t>
            </a:r>
            <a:endParaRPr b="0" lang="en-US" sz="1600" spc="-1" strike="noStrike">
              <a:solidFill>
                <a:srgbClr val="000000"/>
              </a:solidFill>
              <a:latin typeface="Calibri"/>
            </a:endParaRPr>
          </a:p>
          <a:p>
            <a:pPr marL="213840" indent="-213840" defTabSz="685800">
              <a:lnSpc>
                <a:spcPct val="150000"/>
              </a:lnSpc>
              <a:buClr>
                <a:srgbClr val="000000"/>
              </a:buClr>
              <a:buFont typeface="Arial"/>
              <a:buChar char="•"/>
            </a:pPr>
            <a:r>
              <a:rPr b="0" lang="en-US" sz="1400" spc="-1" strike="noStrike">
                <a:solidFill>
                  <a:srgbClr val="000000"/>
                </a:solidFill>
                <a:latin typeface="Roboto"/>
                <a:ea typeface="Roboto"/>
              </a:rPr>
              <a:t>Accuracy varies by country; spatial</a:t>
            </a:r>
            <a:r>
              <a:rPr b="0" lang="en-US" sz="1400" spc="-1" strike="noStrike">
                <a:solidFill>
                  <a:srgbClr val="000000"/>
                </a:solidFill>
                <a:latin typeface="Roboto"/>
                <a:ea typeface="Arial"/>
              </a:rPr>
              <a:t> aggregation of predictions reduces uncertainty</a:t>
            </a:r>
            <a:r>
              <a:rPr b="0" lang="en-US" sz="1400" spc="-1" strike="noStrike">
                <a:solidFill>
                  <a:srgbClr val="000000"/>
                </a:solidFill>
                <a:latin typeface="Roboto"/>
                <a:ea typeface="Roboto"/>
              </a:rPr>
              <a:t> </a:t>
            </a:r>
            <a:endParaRPr b="0" lang="en-US" sz="1400" spc="-1" strike="noStrike">
              <a:solidFill>
                <a:srgbClr val="000000"/>
              </a:solidFill>
              <a:latin typeface="Calibri"/>
            </a:endParaRPr>
          </a:p>
          <a:p>
            <a:pPr marL="214200" indent="-214200" defTabSz="685800">
              <a:lnSpc>
                <a:spcPct val="150000"/>
              </a:lnSpc>
              <a:buClr>
                <a:srgbClr val="000000"/>
              </a:buClr>
              <a:buFont typeface="Arial"/>
              <a:buChar char="•"/>
            </a:pPr>
            <a:r>
              <a:rPr b="0" lang="en-US" sz="1400" spc="-1" strike="noStrike">
                <a:solidFill>
                  <a:srgbClr val="000000"/>
                </a:solidFill>
                <a:latin typeface="Roboto"/>
                <a:ea typeface="Roboto"/>
              </a:rPr>
              <a:t>Limited data on disturbances and management</a:t>
            </a:r>
            <a:endParaRPr b="0" lang="en-US" sz="1400" spc="-1" strike="noStrike">
              <a:solidFill>
                <a:srgbClr val="000000"/>
              </a:solidFill>
              <a:latin typeface="Calibri"/>
            </a:endParaRPr>
          </a:p>
          <a:p>
            <a:pPr defTabSz="685800">
              <a:lnSpc>
                <a:spcPct val="150000"/>
              </a:lnSpc>
              <a:spcBef>
                <a:spcPts val="901"/>
              </a:spcBef>
            </a:pPr>
            <a:r>
              <a:rPr b="0" lang="en-US" sz="1600" spc="-1" strike="noStrike">
                <a:solidFill>
                  <a:srgbClr val="0070c0"/>
                </a:solidFill>
                <a:latin typeface="Roboto"/>
                <a:ea typeface="Roboto"/>
              </a:rPr>
              <a:t>Future directions</a:t>
            </a:r>
            <a:endParaRPr b="0" lang="en-US" sz="1600" spc="-1" strike="noStrike">
              <a:solidFill>
                <a:srgbClr val="000000"/>
              </a:solidFill>
              <a:latin typeface="Calibri"/>
            </a:endParaRPr>
          </a:p>
          <a:p>
            <a:pPr marL="214200" indent="-214200" defTabSz="685800">
              <a:lnSpc>
                <a:spcPct val="150000"/>
              </a:lnSpc>
              <a:buClr>
                <a:srgbClr val="000000"/>
              </a:buClr>
              <a:buFont typeface="Arial"/>
              <a:buChar char="•"/>
            </a:pPr>
            <a:r>
              <a:rPr b="0" lang="en-US" sz="1400" spc="-1" strike="noStrike">
                <a:solidFill>
                  <a:srgbClr val="000000"/>
                </a:solidFill>
                <a:latin typeface="Roboto"/>
                <a:ea typeface="Roboto"/>
              </a:rPr>
              <a:t>Refine models at country scale</a:t>
            </a:r>
            <a:endParaRPr b="0" lang="en-US" sz="1400" spc="-1" strike="noStrike">
              <a:solidFill>
                <a:srgbClr val="000000"/>
              </a:solidFill>
              <a:latin typeface="Calibri"/>
            </a:endParaRPr>
          </a:p>
          <a:p>
            <a:pPr marL="213840" indent="-213840" defTabSz="685800">
              <a:lnSpc>
                <a:spcPct val="150000"/>
              </a:lnSpc>
              <a:buClr>
                <a:srgbClr val="000000"/>
              </a:buClr>
              <a:buFont typeface="Arial"/>
              <a:buChar char="•"/>
            </a:pPr>
            <a:r>
              <a:rPr b="0" lang="en-US" sz="1400" spc="-1" strike="noStrike">
                <a:solidFill>
                  <a:srgbClr val="000000"/>
                </a:solidFill>
                <a:latin typeface="Roboto"/>
                <a:ea typeface="Roboto"/>
              </a:rPr>
              <a:t>Transform a research study into an operational MRV tool for the participating countries</a:t>
            </a:r>
            <a:endParaRPr b="0" lang="en-US" sz="1400" spc="-1" strike="noStrike">
              <a:solidFill>
                <a:srgbClr val="000000"/>
              </a:solidFill>
              <a:latin typeface="Calibri"/>
            </a:endParaRPr>
          </a:p>
          <a:p>
            <a:pPr defTabSz="685800">
              <a:lnSpc>
                <a:spcPct val="150000"/>
              </a:lnSpc>
            </a:pPr>
            <a:endParaRPr b="0" lang="en-US" sz="1400" spc="-1" strike="noStrike">
              <a:solidFill>
                <a:srgbClr val="000000"/>
              </a:solidFill>
              <a:latin typeface="Calibri"/>
            </a:endParaRPr>
          </a:p>
        </p:txBody>
      </p:sp>
    </p:spTree>
  </p:cSld>
  <mc:AlternateContent>
    <mc:Choice Requires="p14">
      <p:transition p14:dur="10"/>
    </mc:Choice>
    <mc:Fallback>
      <p:transition/>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1" name="PlaceHolder 1"/>
          <p:cNvSpPr>
            <a:spLocks noGrp="1"/>
          </p:cNvSpPr>
          <p:nvPr>
            <p:ph type="sldNum" idx="26"/>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822"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823"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824"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825" name="Google Shape;330;p43"/>
          <p:cNvSpPr/>
          <p:nvPr/>
        </p:nvSpPr>
        <p:spPr>
          <a:xfrm>
            <a:off x="384120" y="2602800"/>
            <a:ext cx="4708080" cy="678240"/>
          </a:xfrm>
          <a:prstGeom prst="roundRect">
            <a:avLst>
              <a:gd name="adj" fmla="val 16667"/>
            </a:avLst>
          </a:prstGeom>
          <a:solidFill>
            <a:srgbClr val="f2f2f2"/>
          </a:solidFill>
          <a:ln w="0">
            <a:noFill/>
          </a:ln>
        </p:spPr>
        <p:style>
          <a:lnRef idx="0"/>
          <a:fillRef idx="0"/>
          <a:effectRef idx="0"/>
          <a:fontRef idx="minor"/>
        </p:style>
        <p:txBody>
          <a:bodyPr lIns="68400" rIns="68400" tIns="34200" bIns="34200" anchor="ctr">
            <a:noAutofit/>
          </a:bodyPr>
          <a:p>
            <a:pPr marL="7200" defTabSz="685800">
              <a:lnSpc>
                <a:spcPct val="100000"/>
              </a:lnSpc>
              <a:spcBef>
                <a:spcPts val="150"/>
              </a:spcBef>
            </a:pPr>
            <a:r>
              <a:rPr b="1" lang="it-IT" sz="1350" spc="-1" strike="noStrike">
                <a:solidFill>
                  <a:srgbClr val="000000"/>
                </a:solidFill>
                <a:latin typeface="Arial"/>
                <a:ea typeface="Arial"/>
              </a:rPr>
              <a:t>Remote sensing (</a:t>
            </a:r>
            <a:r>
              <a:rPr b="0" lang="it-IT" sz="1350" spc="-1" strike="noStrike">
                <a:solidFill>
                  <a:srgbClr val="000000"/>
                </a:solidFill>
                <a:latin typeface="Arial"/>
                <a:ea typeface="Arial"/>
              </a:rPr>
              <a:t>Copernicus HRL forest cover map)</a:t>
            </a:r>
            <a:endParaRPr b="0" lang="en-US" sz="1350" spc="-1" strike="noStrike">
              <a:solidFill>
                <a:srgbClr val="000000"/>
              </a:solidFill>
              <a:latin typeface="Calibri"/>
            </a:endParaRPr>
          </a:p>
          <a:p>
            <a:pPr marL="7200" defTabSz="685800">
              <a:lnSpc>
                <a:spcPct val="100000"/>
              </a:lnSpc>
              <a:spcBef>
                <a:spcPts val="150"/>
              </a:spcBef>
            </a:pPr>
            <a:r>
              <a:rPr b="1" lang="it-IT" sz="1350" spc="-1" strike="noStrike">
                <a:solidFill>
                  <a:srgbClr val="000000"/>
                </a:solidFill>
                <a:latin typeface="Arial"/>
                <a:ea typeface="Arial"/>
              </a:rPr>
              <a:t>Validation with National Forest Inventories (NFI)</a:t>
            </a:r>
            <a:endParaRPr b="0" lang="en-US" sz="1350" spc="-1" strike="noStrike">
              <a:solidFill>
                <a:srgbClr val="000000"/>
              </a:solidFill>
              <a:latin typeface="Calibri"/>
            </a:endParaRPr>
          </a:p>
        </p:txBody>
      </p:sp>
      <p:grpSp>
        <p:nvGrpSpPr>
          <p:cNvPr id="826" name="Google Shape;345;p44"/>
          <p:cNvGrpSpPr/>
          <p:nvPr/>
        </p:nvGrpSpPr>
        <p:grpSpPr>
          <a:xfrm>
            <a:off x="383040" y="551880"/>
            <a:ext cx="4709160" cy="1825920"/>
            <a:chOff x="383040" y="551880"/>
            <a:chExt cx="4709160" cy="1825920"/>
          </a:xfrm>
        </p:grpSpPr>
        <p:sp>
          <p:nvSpPr>
            <p:cNvPr id="827" name="Google Shape;346;p44"/>
            <p:cNvSpPr/>
            <p:nvPr/>
          </p:nvSpPr>
          <p:spPr>
            <a:xfrm>
              <a:off x="383040" y="644040"/>
              <a:ext cx="4708080" cy="1733760"/>
            </a:xfrm>
            <a:prstGeom prst="roundRect">
              <a:avLst>
                <a:gd name="adj" fmla="val 16667"/>
              </a:avLst>
            </a:prstGeom>
            <a:solidFill>
              <a:srgbClr val="f2f2f2"/>
            </a:solidFill>
            <a:ln w="0">
              <a:noFill/>
            </a:ln>
          </p:spPr>
          <p:style>
            <a:lnRef idx="0"/>
            <a:fillRef idx="0"/>
            <a:effectRef idx="0"/>
            <a:fontRef idx="minor"/>
          </p:style>
          <p:txBody>
            <a:bodyPr lIns="68400" rIns="68400" tIns="34200" bIns="34200" anchor="ctr">
              <a:noAutofit/>
            </a:bodyPr>
            <a:p>
              <a:pPr marL="169200" indent="-162000" defTabSz="685800">
                <a:lnSpc>
                  <a:spcPct val="100000"/>
                </a:lnSpc>
                <a:tabLst>
                  <a:tab algn="l" pos="0"/>
                </a:tabLst>
              </a:pPr>
              <a:r>
                <a:rPr b="1" lang="en-US" sz="1500" spc="-1" strike="noStrike">
                  <a:solidFill>
                    <a:srgbClr val="000000"/>
                  </a:solidFill>
                  <a:latin typeface="Roboto"/>
                  <a:ea typeface="Roboto"/>
                </a:rPr>
                <a:t>The requirement</a:t>
              </a:r>
              <a:endParaRPr b="0" lang="en-US" sz="1500" spc="-1" strike="noStrike">
                <a:solidFill>
                  <a:srgbClr val="000000"/>
                </a:solidFill>
                <a:latin typeface="Calibri"/>
              </a:endParaRPr>
            </a:p>
            <a:p>
              <a:pPr marL="214200" indent="-214200" defTabSz="685800">
                <a:lnSpc>
                  <a:spcPct val="100000"/>
                </a:lnSpc>
                <a:spcBef>
                  <a:spcPts val="150"/>
                </a:spcBef>
                <a:buClr>
                  <a:srgbClr val="bf9164"/>
                </a:buClr>
                <a:buFont typeface="Arial"/>
                <a:buChar char="•"/>
                <a:tabLst>
                  <a:tab algn="l" pos="0"/>
                </a:tabLst>
              </a:pPr>
              <a:r>
                <a:rPr b="0" lang="it-IT" sz="1350" spc="-1" strike="noStrike">
                  <a:solidFill>
                    <a:srgbClr val="000000"/>
                  </a:solidFill>
                  <a:latin typeface="Roboto"/>
                  <a:ea typeface="Roboto"/>
                </a:rPr>
                <a:t>Forest land-cover ≠ forest land-use</a:t>
              </a:r>
              <a:endParaRPr b="0" lang="en-US" sz="1350" spc="-1" strike="noStrike">
                <a:solidFill>
                  <a:srgbClr val="000000"/>
                </a:solidFill>
                <a:latin typeface="Calibri"/>
              </a:endParaRPr>
            </a:p>
            <a:p>
              <a:pPr marL="214200" indent="-214200" defTabSz="685800">
                <a:lnSpc>
                  <a:spcPct val="100000"/>
                </a:lnSpc>
                <a:spcBef>
                  <a:spcPts val="150"/>
                </a:spcBef>
                <a:buClr>
                  <a:srgbClr val="bf9164"/>
                </a:buClr>
                <a:buFont typeface="Arial"/>
                <a:buChar char="•"/>
                <a:tabLst>
                  <a:tab algn="l" pos="0"/>
                </a:tabLst>
              </a:pPr>
              <a:r>
                <a:rPr b="0" lang="it-IT" sz="1350" spc="-1" strike="noStrike">
                  <a:solidFill>
                    <a:srgbClr val="000000"/>
                  </a:solidFill>
                  <a:latin typeface="Roboto"/>
                  <a:ea typeface="Roboto"/>
                </a:rPr>
                <a:t>Temporarily unstocked forest can be mistaken for non-forested land</a:t>
              </a:r>
              <a:endParaRPr b="0" lang="en-US" sz="1350" spc="-1" strike="noStrike">
                <a:solidFill>
                  <a:srgbClr val="000000"/>
                </a:solidFill>
                <a:latin typeface="Calibri"/>
              </a:endParaRPr>
            </a:p>
            <a:p>
              <a:pPr marL="214200" indent="-214200" defTabSz="685800">
                <a:lnSpc>
                  <a:spcPct val="100000"/>
                </a:lnSpc>
                <a:spcBef>
                  <a:spcPts val="150"/>
                </a:spcBef>
                <a:buClr>
                  <a:srgbClr val="bf9164"/>
                </a:buClr>
                <a:buFont typeface="Arial"/>
                <a:buChar char="•"/>
                <a:tabLst>
                  <a:tab algn="l" pos="0"/>
                </a:tabLst>
              </a:pPr>
              <a:r>
                <a:rPr b="0" lang="it-IT" sz="1350" spc="-1" strike="noStrike">
                  <a:solidFill>
                    <a:srgbClr val="000000"/>
                  </a:solidFill>
                  <a:latin typeface="Roboto"/>
                  <a:ea typeface="Roboto"/>
                </a:rPr>
                <a:t>This leads to mismatch between national statistics and satellite based assessment</a:t>
              </a:r>
              <a:endParaRPr b="0" lang="en-US" sz="1350" spc="-1" strike="noStrike">
                <a:solidFill>
                  <a:srgbClr val="000000"/>
                </a:solidFill>
                <a:latin typeface="Calibri"/>
              </a:endParaRPr>
            </a:p>
          </p:txBody>
        </p:sp>
        <p:sp>
          <p:nvSpPr>
            <p:cNvPr id="828" name="Google Shape;347;p44"/>
            <p:cNvSpPr/>
            <p:nvPr/>
          </p:nvSpPr>
          <p:spPr>
            <a:xfrm>
              <a:off x="4703400" y="559800"/>
              <a:ext cx="388800" cy="1240200"/>
            </a:xfrm>
            <a:prstGeom prst="rect">
              <a:avLst/>
            </a:prstGeom>
            <a:noFill/>
            <a:ln w="0">
              <a:noFill/>
            </a:ln>
          </p:spPr>
          <p:style>
            <a:lnRef idx="0"/>
            <a:fillRef idx="0"/>
            <a:effectRef idx="0"/>
            <a:fontRef idx="minor"/>
          </p:style>
          <p:txBody>
            <a:bodyPr lIns="90000" rIns="90000" tIns="45000" bIns="45000" anchor="t">
              <a:noAutofit/>
            </a:bodyPr>
            <a:p>
              <a:pPr defTabSz="685800">
                <a:lnSpc>
                  <a:spcPct val="100000"/>
                </a:lnSpc>
              </a:pPr>
              <a:endParaRPr b="0" lang="en-IT" sz="1050" spc="-1" strike="noStrike">
                <a:solidFill>
                  <a:srgbClr val="000000"/>
                </a:solidFill>
                <a:latin typeface="Arial"/>
                <a:ea typeface="Arial"/>
              </a:endParaRPr>
            </a:p>
          </p:txBody>
        </p:sp>
        <p:sp>
          <p:nvSpPr>
            <p:cNvPr id="829" name="Google Shape;348;p44"/>
            <p:cNvSpPr/>
            <p:nvPr/>
          </p:nvSpPr>
          <p:spPr>
            <a:xfrm>
              <a:off x="4182120" y="551880"/>
              <a:ext cx="388800" cy="1240200"/>
            </a:xfrm>
            <a:prstGeom prst="rect">
              <a:avLst/>
            </a:prstGeom>
            <a:noFill/>
            <a:ln w="0">
              <a:noFill/>
            </a:ln>
          </p:spPr>
          <p:style>
            <a:lnRef idx="0"/>
            <a:fillRef idx="0"/>
            <a:effectRef idx="0"/>
            <a:fontRef idx="minor"/>
          </p:style>
          <p:txBody>
            <a:bodyPr lIns="90000" rIns="90000" tIns="45000" bIns="45000" anchor="t">
              <a:noAutofit/>
            </a:bodyPr>
            <a:p>
              <a:pPr defTabSz="685800">
                <a:lnSpc>
                  <a:spcPct val="100000"/>
                </a:lnSpc>
              </a:pPr>
              <a:endParaRPr b="0" lang="en-IT" sz="1050" spc="-1" strike="noStrike">
                <a:solidFill>
                  <a:srgbClr val="000000"/>
                </a:solidFill>
                <a:latin typeface="Arial"/>
                <a:ea typeface="Arial"/>
              </a:endParaRPr>
            </a:p>
          </p:txBody>
        </p:sp>
      </p:grpSp>
      <p:sp>
        <p:nvSpPr>
          <p:cNvPr id="830" name="Google Shape;343;p44"/>
          <p:cNvSpPr/>
          <p:nvPr/>
        </p:nvSpPr>
        <p:spPr>
          <a:xfrm>
            <a:off x="383040" y="3560760"/>
            <a:ext cx="5677560" cy="872280"/>
          </a:xfrm>
          <a:prstGeom prst="roundRect">
            <a:avLst>
              <a:gd name="adj" fmla="val 16667"/>
            </a:avLst>
          </a:prstGeom>
          <a:solidFill>
            <a:srgbClr val="f2f2f2"/>
          </a:solidFill>
          <a:ln w="0">
            <a:noFill/>
          </a:ln>
        </p:spPr>
        <p:style>
          <a:lnRef idx="0"/>
          <a:fillRef idx="0"/>
          <a:effectRef idx="0"/>
          <a:fontRef idx="minor"/>
        </p:style>
        <p:txBody>
          <a:bodyPr lIns="68400" rIns="68400" tIns="34200" bIns="34200" anchor="ctr">
            <a:noAutofit/>
          </a:bodyPr>
          <a:p>
            <a:pPr marL="169200" indent="-162000" defTabSz="685800">
              <a:lnSpc>
                <a:spcPct val="100000"/>
              </a:lnSpc>
              <a:tabLst>
                <a:tab algn="l" pos="0"/>
              </a:tabLst>
            </a:pPr>
            <a:r>
              <a:rPr b="1" lang="it-IT" sz="1500" spc="-1" strike="noStrike">
                <a:solidFill>
                  <a:srgbClr val="000000"/>
                </a:solidFill>
                <a:latin typeface="Roboto"/>
                <a:ea typeface="Roboto"/>
              </a:rPr>
              <a:t>How to identify unstocked forests:</a:t>
            </a:r>
            <a:endParaRPr b="0" lang="en-US" sz="1500" spc="-1" strike="noStrike">
              <a:solidFill>
                <a:srgbClr val="000000"/>
              </a:solidFill>
              <a:latin typeface="Calibri"/>
            </a:endParaRPr>
          </a:p>
          <a:p>
            <a:pPr marL="214200" indent="-214200" defTabSz="685800">
              <a:lnSpc>
                <a:spcPct val="100000"/>
              </a:lnSpc>
              <a:spcBef>
                <a:spcPts val="150"/>
              </a:spcBef>
              <a:buClr>
                <a:srgbClr val="bf9164"/>
              </a:buClr>
              <a:buFont typeface="Arial"/>
              <a:buChar char="•"/>
              <a:tabLst>
                <a:tab algn="l" pos="0"/>
              </a:tabLst>
            </a:pPr>
            <a:r>
              <a:rPr b="0" lang="it-IT" sz="1350" spc="-1" strike="noStrike">
                <a:solidFill>
                  <a:srgbClr val="000000"/>
                </a:solidFill>
                <a:latin typeface="Roboto"/>
                <a:ea typeface="Roboto"/>
              </a:rPr>
              <a:t>Use </a:t>
            </a:r>
            <a:r>
              <a:rPr b="1" lang="it-IT" sz="1350" spc="-1" strike="noStrike">
                <a:solidFill>
                  <a:srgbClr val="000000"/>
                </a:solidFill>
                <a:latin typeface="Roboto"/>
                <a:ea typeface="Roboto"/>
              </a:rPr>
              <a:t>time series analysis</a:t>
            </a:r>
            <a:r>
              <a:rPr b="0" lang="it-IT" sz="1350" spc="-1" strike="noStrike">
                <a:solidFill>
                  <a:srgbClr val="000000"/>
                </a:solidFill>
                <a:latin typeface="Roboto"/>
                <a:ea typeface="Roboto"/>
              </a:rPr>
              <a:t> to assess past and present conditions.</a:t>
            </a:r>
            <a:endParaRPr b="0" lang="en-US" sz="1350" spc="-1" strike="noStrike">
              <a:solidFill>
                <a:srgbClr val="000000"/>
              </a:solidFill>
              <a:latin typeface="Calibri"/>
            </a:endParaRPr>
          </a:p>
          <a:p>
            <a:pPr marL="214200" indent="-214200" defTabSz="685800">
              <a:lnSpc>
                <a:spcPct val="100000"/>
              </a:lnSpc>
              <a:spcBef>
                <a:spcPts val="150"/>
              </a:spcBef>
              <a:buClr>
                <a:srgbClr val="bf9164"/>
              </a:buClr>
              <a:buFont typeface="Arial"/>
              <a:buChar char="•"/>
              <a:tabLst>
                <a:tab algn="l" pos="0"/>
              </a:tabLst>
            </a:pPr>
            <a:r>
              <a:rPr b="0" lang="it-IT" sz="1350" spc="-1" strike="noStrike">
                <a:solidFill>
                  <a:srgbClr val="000000"/>
                </a:solidFill>
                <a:latin typeface="Roboto"/>
                <a:ea typeface="Roboto"/>
              </a:rPr>
              <a:t>Detect changes in land use over time.</a:t>
            </a:r>
            <a:endParaRPr b="0" lang="en-US" sz="1350" spc="-1" strike="noStrike">
              <a:solidFill>
                <a:srgbClr val="000000"/>
              </a:solidFill>
              <a:latin typeface="Calibri"/>
            </a:endParaRPr>
          </a:p>
        </p:txBody>
      </p:sp>
      <p:sp>
        <p:nvSpPr>
          <p:cNvPr id="831" name="Google Shape;331;p43"/>
          <p:cNvSpPr/>
          <p:nvPr/>
        </p:nvSpPr>
        <p:spPr>
          <a:xfrm>
            <a:off x="5418360" y="858960"/>
            <a:ext cx="3571560" cy="2550600"/>
          </a:xfrm>
          <a:prstGeom prst="roundRect">
            <a:avLst>
              <a:gd name="adj" fmla="val 16667"/>
            </a:avLst>
          </a:prstGeom>
          <a:blipFill rotWithShape="0">
            <a:blip r:embed="rId3"/>
            <a:srcRect/>
            <a:stretch/>
          </a:blipFill>
          <a:ln w="0">
            <a:noFill/>
          </a:ln>
          <a:effectLst>
            <a:outerShdw algn="tl" blurRad="76320" dir="7800819" dist="38073" rotWithShape="0">
              <a:srgbClr val="000000">
                <a:alpha val="40000"/>
              </a:srgbClr>
            </a:outerShdw>
          </a:effectLst>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Calibri"/>
            </a:endParaRPr>
          </a:p>
        </p:txBody>
      </p:sp>
      <p:sp>
        <p:nvSpPr>
          <p:cNvPr id="832" name="Google Shape;332;p43"/>
          <p:cNvSpPr/>
          <p:nvPr/>
        </p:nvSpPr>
        <p:spPr>
          <a:xfrm>
            <a:off x="5418000" y="858960"/>
            <a:ext cx="3574440" cy="2550600"/>
          </a:xfrm>
          <a:prstGeom prst="roundRect">
            <a:avLst>
              <a:gd name="adj" fmla="val 16667"/>
            </a:avLst>
          </a:prstGeom>
          <a:blipFill rotWithShape="0">
            <a:blip r:embed="rId4"/>
            <a:srcRect/>
            <a:stretch/>
          </a:blipFill>
          <a:ln w="0">
            <a:noFill/>
          </a:ln>
          <a:effectLst>
            <a:outerShdw algn="tl" blurRad="76320" dir="7800819" dist="38073" rotWithShape="0">
              <a:srgbClr val="000000">
                <a:alpha val="40000"/>
              </a:srgbClr>
            </a:outerShdw>
          </a:effectLst>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Calibri"/>
            </a:endParaRPr>
          </a:p>
        </p:txBody>
      </p:sp>
      <p:sp>
        <p:nvSpPr>
          <p:cNvPr id="833" name="Google Shape;333;p43"/>
          <p:cNvSpPr/>
          <p:nvPr/>
        </p:nvSpPr>
        <p:spPr>
          <a:xfrm>
            <a:off x="6211800" y="188640"/>
            <a:ext cx="1987200" cy="273600"/>
          </a:xfrm>
          <a:prstGeom prst="rect">
            <a:avLst/>
          </a:prstGeom>
          <a:noFill/>
          <a:ln w="0">
            <a:noFill/>
          </a:ln>
        </p:spPr>
        <p:style>
          <a:lnRef idx="0"/>
          <a:fillRef idx="0"/>
          <a:effectRef idx="0"/>
          <a:fontRef idx="minor"/>
        </p:style>
        <p:txBody>
          <a:bodyPr lIns="68400" rIns="68400" tIns="34200" bIns="34200" anchor="t">
            <a:spAutoFit/>
          </a:bodyPr>
          <a:p>
            <a:pPr algn="ctr" defTabSz="685800">
              <a:lnSpc>
                <a:spcPct val="100000"/>
              </a:lnSpc>
            </a:pPr>
            <a:r>
              <a:rPr b="0" lang="it-IT" sz="1350" spc="-1" strike="noStrike">
                <a:solidFill>
                  <a:srgbClr val="000000"/>
                </a:solidFill>
                <a:latin typeface="Arial"/>
                <a:ea typeface="Arial"/>
              </a:rPr>
              <a:t>Unstocked forest</a:t>
            </a:r>
            <a:endParaRPr b="0" lang="en-US" sz="1350" spc="-1" strike="noStrike">
              <a:solidFill>
                <a:srgbClr val="000000"/>
              </a:solidFill>
              <a:latin typeface="Calibri"/>
            </a:endParaRPr>
          </a:p>
        </p:txBody>
      </p:sp>
      <p:cxnSp>
        <p:nvCxnSpPr>
          <p:cNvPr id="834" name="Google Shape;334;p43"/>
          <p:cNvCxnSpPr/>
          <p:nvPr/>
        </p:nvCxnSpPr>
        <p:spPr>
          <a:xfrm flipV="1">
            <a:off x="6837840" y="397440"/>
            <a:ext cx="334800" cy="1709280"/>
          </a:xfrm>
          <a:prstGeom prst="straightConnector1">
            <a:avLst/>
          </a:prstGeom>
          <a:ln w="28575">
            <a:solidFill>
              <a:srgbClr val="22b573"/>
            </a:solidFill>
            <a:miter/>
            <a:tailEnd len="med" type="triangle" w="med"/>
          </a:ln>
        </p:spPr>
      </p:cxnSp>
      <p:sp>
        <p:nvSpPr>
          <p:cNvPr id="835" name="PlaceHolder 2"/>
          <p:cNvSpPr>
            <a:spLocks noGrp="1"/>
          </p:cNvSpPr>
          <p:nvPr>
            <p:ph type="title"/>
          </p:nvPr>
        </p:nvSpPr>
        <p:spPr>
          <a:xfrm>
            <a:off x="88920" y="97560"/>
            <a:ext cx="3859200" cy="506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Forest Area Mapping</a:t>
            </a:r>
            <a:endParaRPr b="0" lang="en-US" sz="2800" spc="-1" strike="noStrike">
              <a:solidFill>
                <a:srgbClr val="000000"/>
              </a:solidFill>
              <a:latin typeface="Calibri"/>
            </a:endParaRPr>
          </a:p>
        </p:txBody>
      </p:sp>
    </p:spTree>
  </p:cSld>
  <mc:AlternateContent>
    <mc:Choice Requires="p14">
      <p:transition p14:dur="10"/>
    </mc:Choice>
    <mc:Fallback>
      <p:transition/>
    </mc:Fallback>
  </mc:AlternateContent>
  <p:timing>
    <p:tnLst>
      <p:par>
        <p:cTn id="32" dur="indefinite" restart="never" nodeType="tmRoot">
          <p:childTnLst>
            <p:seq>
              <p:cTn id="33" dur="indefinite" nodeType="mainSeq">
                <p:childTnLst>
                  <p:par>
                    <p:cTn id="34" fill="hold">
                      <p:stCondLst>
                        <p:cond delay="indefinite"/>
                      </p:stCondLst>
                      <p:childTnLst>
                        <p:par>
                          <p:cTn id="35" fill="hold">
                            <p:stCondLst>
                              <p:cond delay="0"/>
                            </p:stCondLst>
                            <p:childTnLst>
                              <p:par>
                                <p:cTn id="36" nodeType="clickEffect" fill="hold" presetClass="entr" presetID="10">
                                  <p:stCondLst>
                                    <p:cond delay="0"/>
                                  </p:stCondLst>
                                  <p:childTnLst>
                                    <p:set>
                                      <p:cBhvr>
                                        <p:cTn id="37" dur="1" fill="hold">
                                          <p:stCondLst>
                                            <p:cond delay="0"/>
                                          </p:stCondLst>
                                        </p:cTn>
                                        <p:tgtEl>
                                          <p:spTgt spid="834"/>
                                        </p:tgtEl>
                                        <p:attrNameLst>
                                          <p:attrName>style.visibility</p:attrName>
                                        </p:attrNameLst>
                                      </p:cBhvr>
                                      <p:to>
                                        <p:strVal val="visible"/>
                                      </p:to>
                                    </p:set>
                                    <p:animEffect filter="fade" transition="in">
                                      <p:cBhvr additive="repl">
                                        <p:cTn id="38" dur="500"/>
                                        <p:tgtEl>
                                          <p:spTgt spid="834"/>
                                        </p:tgtEl>
                                      </p:cBhvr>
                                    </p:animEffect>
                                  </p:childTnLst>
                                </p:cTn>
                              </p:par>
                              <p:par>
                                <p:cTn id="39" nodeType="withEffect" fill="hold" presetClass="entr" presetID="10">
                                  <p:stCondLst>
                                    <p:cond delay="0"/>
                                  </p:stCondLst>
                                  <p:childTnLst>
                                    <p:set>
                                      <p:cBhvr>
                                        <p:cTn id="40" dur="1" fill="hold">
                                          <p:stCondLst>
                                            <p:cond delay="0"/>
                                          </p:stCondLst>
                                        </p:cTn>
                                        <p:tgtEl>
                                          <p:spTgt spid="832"/>
                                        </p:tgtEl>
                                        <p:attrNameLst>
                                          <p:attrName>style.visibility</p:attrName>
                                        </p:attrNameLst>
                                      </p:cBhvr>
                                      <p:to>
                                        <p:strVal val="visible"/>
                                      </p:to>
                                    </p:set>
                                    <p:animEffect filter="fade" transition="in">
                                      <p:cBhvr additive="repl">
                                        <p:cTn id="41" dur="500"/>
                                        <p:tgtEl>
                                          <p:spTgt spid="832"/>
                                        </p:tgtEl>
                                      </p:cBhvr>
                                    </p:animEffect>
                                  </p:childTnLst>
                                </p:cTn>
                              </p:par>
                              <p:par>
                                <p:cTn id="42" nodeType="withEffect" fill="hold" presetClass="entr" presetID="10">
                                  <p:stCondLst>
                                    <p:cond delay="0"/>
                                  </p:stCondLst>
                                  <p:childTnLst>
                                    <p:set>
                                      <p:cBhvr>
                                        <p:cTn id="43" dur="1" fill="hold">
                                          <p:stCondLst>
                                            <p:cond delay="0"/>
                                          </p:stCondLst>
                                        </p:cTn>
                                        <p:tgtEl>
                                          <p:spTgt spid="833"/>
                                        </p:tgtEl>
                                        <p:attrNameLst>
                                          <p:attrName>style.visibility</p:attrName>
                                        </p:attrNameLst>
                                      </p:cBhvr>
                                      <p:to>
                                        <p:strVal val="visible"/>
                                      </p:to>
                                    </p:set>
                                    <p:animEffect filter="fade" transition="in">
                                      <p:cBhvr additive="repl">
                                        <p:cTn id="44" dur="500"/>
                                        <p:tgtEl>
                                          <p:spTgt spid="8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36" name="Google Shape;365;p46" descr=""/>
          <p:cNvPicPr/>
          <p:nvPr/>
        </p:nvPicPr>
        <p:blipFill>
          <a:blip r:embed="rId1"/>
          <a:stretch/>
        </p:blipFill>
        <p:spPr>
          <a:xfrm>
            <a:off x="772200" y="1170000"/>
            <a:ext cx="7740720" cy="3316680"/>
          </a:xfrm>
          <a:prstGeom prst="rect">
            <a:avLst/>
          </a:prstGeom>
          <a:noFill/>
          <a:ln w="0">
            <a:noFill/>
          </a:ln>
        </p:spPr>
      </p:pic>
      <p:pic>
        <p:nvPicPr>
          <p:cNvPr id="837" name="Google Shape;366;p46" descr="Immagine che contiene mappa, testo&#10;&#10;Il contenuto generato dall&amp;#39;IA potrebbe non essere corretto."/>
          <p:cNvPicPr/>
          <p:nvPr/>
        </p:nvPicPr>
        <p:blipFill>
          <a:blip r:embed="rId2"/>
          <a:stretch/>
        </p:blipFill>
        <p:spPr>
          <a:xfrm>
            <a:off x="4350600" y="3289320"/>
            <a:ext cx="436680" cy="649080"/>
          </a:xfrm>
          <a:prstGeom prst="rect">
            <a:avLst/>
          </a:prstGeom>
          <a:noFill/>
          <a:ln w="0">
            <a:noFill/>
          </a:ln>
        </p:spPr>
      </p:pic>
      <p:pic>
        <p:nvPicPr>
          <p:cNvPr id="838" name="Google Shape;367;p46" descr="Immagine che contiene testo, mappa&#10;&#10;Il contenuto generato dall&amp;#39;IA potrebbe non essere corretto."/>
          <p:cNvPicPr/>
          <p:nvPr/>
        </p:nvPicPr>
        <p:blipFill>
          <a:blip r:embed="rId3"/>
          <a:stretch/>
        </p:blipFill>
        <p:spPr>
          <a:xfrm>
            <a:off x="5405040" y="3289320"/>
            <a:ext cx="445680" cy="662760"/>
          </a:xfrm>
          <a:prstGeom prst="rect">
            <a:avLst/>
          </a:prstGeom>
          <a:noFill/>
          <a:ln w="0">
            <a:noFill/>
          </a:ln>
        </p:spPr>
      </p:pic>
      <p:pic>
        <p:nvPicPr>
          <p:cNvPr id="839" name="Google Shape;368;p46" descr="Immagine che contiene mappa, Arte bambini&#10;&#10;Il contenuto generato dall&amp;#39;IA potrebbe non essere corretto."/>
          <p:cNvPicPr/>
          <p:nvPr/>
        </p:nvPicPr>
        <p:blipFill>
          <a:blip r:embed="rId4"/>
          <a:stretch/>
        </p:blipFill>
        <p:spPr>
          <a:xfrm>
            <a:off x="6452280" y="3289320"/>
            <a:ext cx="445680" cy="649080"/>
          </a:xfrm>
          <a:prstGeom prst="rect">
            <a:avLst/>
          </a:prstGeom>
          <a:noFill/>
          <a:ln w="0">
            <a:noFill/>
          </a:ln>
        </p:spPr>
      </p:pic>
      <p:pic>
        <p:nvPicPr>
          <p:cNvPr id="840" name="Google Shape;369;p46" descr="Immagine che contiene mappa, testo, atlante&#10;&#10;Il contenuto generato dall&amp;#39;IA potrebbe non essere corretto."/>
          <p:cNvPicPr/>
          <p:nvPr/>
        </p:nvPicPr>
        <p:blipFill>
          <a:blip r:embed="rId5"/>
          <a:stretch/>
        </p:blipFill>
        <p:spPr>
          <a:xfrm>
            <a:off x="3299760" y="3289320"/>
            <a:ext cx="436680" cy="649080"/>
          </a:xfrm>
          <a:prstGeom prst="rect">
            <a:avLst/>
          </a:prstGeom>
          <a:noFill/>
          <a:ln w="0">
            <a:noFill/>
          </a:ln>
        </p:spPr>
      </p:pic>
      <p:pic>
        <p:nvPicPr>
          <p:cNvPr id="841" name="Google Shape;370;p46" descr="Immagine che contiene modello, giallo, arte, Policromia&#10;&#10;Il contenuto generato dall&amp;#39;IA potrebbe non essere corretto."/>
          <p:cNvPicPr/>
          <p:nvPr/>
        </p:nvPicPr>
        <p:blipFill>
          <a:blip r:embed="rId6"/>
          <a:stretch/>
        </p:blipFill>
        <p:spPr>
          <a:xfrm>
            <a:off x="2239560" y="3289320"/>
            <a:ext cx="478080" cy="662760"/>
          </a:xfrm>
          <a:prstGeom prst="rect">
            <a:avLst/>
          </a:prstGeom>
          <a:noFill/>
          <a:ln w="0">
            <a:noFill/>
          </a:ln>
        </p:spPr>
      </p:pic>
      <p:pic>
        <p:nvPicPr>
          <p:cNvPr id="842" name="Google Shape;371;p46" descr="Immagine che contiene dipinto, arte, Policromia, disegno&#10;&#10;Il contenuto generato dall&amp;#39;IA potrebbe non essere corretto."/>
          <p:cNvPicPr/>
          <p:nvPr/>
        </p:nvPicPr>
        <p:blipFill>
          <a:blip r:embed="rId7"/>
          <a:stretch/>
        </p:blipFill>
        <p:spPr>
          <a:xfrm>
            <a:off x="930960" y="2427480"/>
            <a:ext cx="436680" cy="667440"/>
          </a:xfrm>
          <a:prstGeom prst="rect">
            <a:avLst/>
          </a:prstGeom>
          <a:noFill/>
          <a:ln w="0">
            <a:noFill/>
          </a:ln>
        </p:spPr>
      </p:pic>
      <p:pic>
        <p:nvPicPr>
          <p:cNvPr id="843" name="Google Shape;372;p46" descr="Immagine che contiene mappa&#10;&#10;Il contenuto generato dall&amp;#39;IA potrebbe non essere corretto."/>
          <p:cNvPicPr/>
          <p:nvPr/>
        </p:nvPicPr>
        <p:blipFill>
          <a:blip r:embed="rId8"/>
          <a:stretch/>
        </p:blipFill>
        <p:spPr>
          <a:xfrm>
            <a:off x="930960" y="1169280"/>
            <a:ext cx="436680" cy="649080"/>
          </a:xfrm>
          <a:prstGeom prst="rect">
            <a:avLst/>
          </a:prstGeom>
          <a:noFill/>
          <a:ln w="0">
            <a:noFill/>
          </a:ln>
        </p:spPr>
      </p:pic>
      <p:pic>
        <p:nvPicPr>
          <p:cNvPr id="844" name="Google Shape;373;p46" descr="Immagine che contiene mappa, verde, tessuto, pianta&#10;&#10;Il contenuto generato dall&amp;#39;IA potrebbe non essere corretto."/>
          <p:cNvPicPr/>
          <p:nvPr/>
        </p:nvPicPr>
        <p:blipFill>
          <a:blip r:embed="rId9"/>
          <a:stretch/>
        </p:blipFill>
        <p:spPr>
          <a:xfrm>
            <a:off x="7882560" y="1810800"/>
            <a:ext cx="465840" cy="642600"/>
          </a:xfrm>
          <a:prstGeom prst="rect">
            <a:avLst/>
          </a:prstGeom>
          <a:noFill/>
          <a:ln w="0">
            <a:noFill/>
          </a:ln>
        </p:spPr>
      </p:pic>
      <p:sp>
        <p:nvSpPr>
          <p:cNvPr id="845" name="Google Shape;382;p47"/>
          <p:cNvSpPr/>
          <p:nvPr/>
        </p:nvSpPr>
        <p:spPr>
          <a:xfrm>
            <a:off x="399960" y="153720"/>
            <a:ext cx="2078280" cy="892800"/>
          </a:xfrm>
          <a:prstGeom prst="roundRect">
            <a:avLst>
              <a:gd name="adj" fmla="val 16667"/>
            </a:avLst>
          </a:prstGeom>
          <a:solidFill>
            <a:srgbClr val="f2f2f2"/>
          </a:solidFill>
          <a:ln w="0">
            <a:noFill/>
          </a:ln>
        </p:spPr>
        <p:style>
          <a:lnRef idx="0"/>
          <a:fillRef idx="0"/>
          <a:effectRef idx="0"/>
          <a:fontRef idx="minor"/>
        </p:style>
        <p:txBody>
          <a:bodyPr lIns="68400" rIns="68400" tIns="34200" bIns="34200" anchor="ctr">
            <a:noAutofit/>
          </a:bodyPr>
          <a:p>
            <a:pPr marL="7200" defTabSz="685800">
              <a:lnSpc>
                <a:spcPct val="100000"/>
              </a:lnSpc>
              <a:spcBef>
                <a:spcPts val="150"/>
              </a:spcBef>
            </a:pPr>
            <a:r>
              <a:rPr b="0" lang="it-IT" sz="1350" spc="-1" strike="noStrike">
                <a:solidFill>
                  <a:srgbClr val="000000"/>
                </a:solidFill>
                <a:latin typeface="Roboto"/>
                <a:ea typeface="Roboto"/>
              </a:rPr>
              <a:t>currently </a:t>
            </a:r>
            <a:r>
              <a:rPr b="1" lang="it-IT" sz="1350" spc="-1" strike="noStrike">
                <a:solidFill>
                  <a:srgbClr val="000000"/>
                </a:solidFill>
                <a:latin typeface="Roboto"/>
                <a:ea typeface="Roboto"/>
              </a:rPr>
              <a:t>stocked forest </a:t>
            </a:r>
            <a:r>
              <a:rPr b="0" lang="it-IT" sz="1350" spc="-1" strike="noStrike">
                <a:solidFill>
                  <a:srgbClr val="000000"/>
                </a:solidFill>
                <a:latin typeface="Roboto"/>
                <a:ea typeface="Roboto"/>
              </a:rPr>
              <a:t>as  mapped by the CLMS forest type product.</a:t>
            </a:r>
            <a:endParaRPr b="0" lang="en-US" sz="1350" spc="-1" strike="noStrike">
              <a:solidFill>
                <a:srgbClr val="000000"/>
              </a:solidFill>
              <a:latin typeface="Calibri"/>
            </a:endParaRPr>
          </a:p>
        </p:txBody>
      </p:sp>
      <p:sp>
        <p:nvSpPr>
          <p:cNvPr id="846" name="Google Shape;383;p47"/>
          <p:cNvSpPr/>
          <p:nvPr/>
        </p:nvSpPr>
        <p:spPr>
          <a:xfrm>
            <a:off x="3033000" y="144720"/>
            <a:ext cx="2350080" cy="990360"/>
          </a:xfrm>
          <a:prstGeom prst="roundRect">
            <a:avLst>
              <a:gd name="adj" fmla="val 16667"/>
            </a:avLst>
          </a:prstGeom>
          <a:solidFill>
            <a:srgbClr val="f2f2f2"/>
          </a:solidFill>
          <a:ln w="0">
            <a:noFill/>
          </a:ln>
        </p:spPr>
        <p:style>
          <a:lnRef idx="0"/>
          <a:fillRef idx="0"/>
          <a:effectRef idx="0"/>
          <a:fontRef idx="minor"/>
        </p:style>
        <p:txBody>
          <a:bodyPr lIns="68400" rIns="68400" tIns="34200" bIns="34200" anchor="ctr">
            <a:noAutofit/>
          </a:bodyPr>
          <a:p>
            <a:pPr marL="7200" defTabSz="685800">
              <a:lnSpc>
                <a:spcPct val="100000"/>
              </a:lnSpc>
              <a:spcBef>
                <a:spcPts val="150"/>
              </a:spcBef>
            </a:pPr>
            <a:r>
              <a:rPr b="0" lang="it-IT" sz="1350" spc="-1" strike="noStrike">
                <a:solidFill>
                  <a:srgbClr val="000000"/>
                </a:solidFill>
                <a:latin typeface="Roboto"/>
                <a:ea typeface="Roboto"/>
              </a:rPr>
              <a:t>forests </a:t>
            </a:r>
            <a:r>
              <a:rPr b="1" lang="it-IT" sz="1350" spc="-1" strike="noStrike">
                <a:solidFill>
                  <a:srgbClr val="000000"/>
                </a:solidFill>
                <a:latin typeface="Roboto"/>
                <a:ea typeface="Roboto"/>
              </a:rPr>
              <a:t>disturbed in the last 30 years</a:t>
            </a:r>
            <a:r>
              <a:rPr b="0" lang="it-IT" sz="1350" spc="-1" strike="noStrike">
                <a:solidFill>
                  <a:srgbClr val="000000"/>
                </a:solidFill>
                <a:latin typeface="Roboto"/>
                <a:ea typeface="Roboto"/>
              </a:rPr>
              <a:t> are potentially unstocked forests or areas subject to land use change.</a:t>
            </a:r>
            <a:endParaRPr b="0" lang="en-US" sz="1350" spc="-1" strike="noStrike">
              <a:solidFill>
                <a:srgbClr val="000000"/>
              </a:solidFill>
              <a:latin typeface="Calibri"/>
            </a:endParaRPr>
          </a:p>
        </p:txBody>
      </p:sp>
      <p:sp>
        <p:nvSpPr>
          <p:cNvPr id="847" name="Google Shape;383;p47"/>
          <p:cNvSpPr/>
          <p:nvPr/>
        </p:nvSpPr>
        <p:spPr>
          <a:xfrm>
            <a:off x="6079680" y="124200"/>
            <a:ext cx="2268360" cy="1044000"/>
          </a:xfrm>
          <a:prstGeom prst="roundRect">
            <a:avLst>
              <a:gd name="adj" fmla="val 16667"/>
            </a:avLst>
          </a:prstGeom>
          <a:solidFill>
            <a:srgbClr val="f2f2f2"/>
          </a:solidFill>
          <a:ln w="0">
            <a:noFill/>
          </a:ln>
        </p:spPr>
        <p:style>
          <a:lnRef idx="0"/>
          <a:fillRef idx="0"/>
          <a:effectRef idx="0"/>
          <a:fontRef idx="minor"/>
        </p:style>
        <p:txBody>
          <a:bodyPr lIns="68400" rIns="68400" tIns="34200" bIns="34200" anchor="ctr">
            <a:noAutofit/>
          </a:bodyPr>
          <a:p>
            <a:pPr marL="7200" defTabSz="685800">
              <a:lnSpc>
                <a:spcPct val="100000"/>
              </a:lnSpc>
              <a:spcBef>
                <a:spcPts val="150"/>
              </a:spcBef>
            </a:pPr>
            <a:r>
              <a:rPr b="0" lang="it-IT" sz="1350" spc="-1" strike="noStrike">
                <a:solidFill>
                  <a:srgbClr val="000000"/>
                </a:solidFill>
                <a:latin typeface="Roboto"/>
                <a:ea typeface="Roboto"/>
              </a:rPr>
              <a:t>disturbed forest areas under </a:t>
            </a:r>
            <a:r>
              <a:rPr b="1" lang="it-IT" sz="1350" spc="-1" strike="noStrike">
                <a:solidFill>
                  <a:srgbClr val="000000"/>
                </a:solidFill>
                <a:latin typeface="Roboto"/>
                <a:ea typeface="Roboto"/>
              </a:rPr>
              <a:t>different land-cover </a:t>
            </a:r>
            <a:r>
              <a:rPr b="0" lang="it-IT" sz="1350" spc="-1" strike="noStrike">
                <a:solidFill>
                  <a:srgbClr val="000000"/>
                </a:solidFill>
                <a:latin typeface="Roboto"/>
                <a:ea typeface="Roboto"/>
              </a:rPr>
              <a:t>by CLMS products are removed</a:t>
            </a:r>
            <a:endParaRPr b="0" lang="en-US" sz="1350" spc="-1" strike="noStrike">
              <a:solidFill>
                <a:srgbClr val="000000"/>
              </a:solidFill>
              <a:latin typeface="Calibri"/>
            </a:endParaRPr>
          </a:p>
          <a:p>
            <a:pPr marL="7200" defTabSz="685800">
              <a:lnSpc>
                <a:spcPct val="100000"/>
              </a:lnSpc>
              <a:spcBef>
                <a:spcPts val="150"/>
              </a:spcBef>
            </a:pPr>
            <a:endParaRPr b="0" lang="en-US" sz="1350" spc="-1" strike="noStrike">
              <a:solidFill>
                <a:srgbClr val="000000"/>
              </a:solidFill>
              <a:latin typeface="Calibri"/>
            </a:endParaRPr>
          </a:p>
        </p:txBody>
      </p:sp>
      <p:sp>
        <p:nvSpPr>
          <p:cNvPr id="848" name="TextBox 8"/>
          <p:cNvSpPr/>
          <p:nvPr/>
        </p:nvSpPr>
        <p:spPr>
          <a:xfrm>
            <a:off x="0" y="177840"/>
            <a:ext cx="33120" cy="775800"/>
          </a:xfrm>
          <a:prstGeom prst="rect">
            <a:avLst/>
          </a:prstGeom>
          <a:noFill/>
          <a:ln w="0">
            <a:noFill/>
          </a:ln>
        </p:spPr>
        <p:style>
          <a:lnRef idx="0"/>
          <a:fillRef idx="0"/>
          <a:effectRef idx="0"/>
          <a:fontRef idx="minor"/>
        </p:style>
        <p:txBody>
          <a:bodyPr lIns="90000" rIns="90000" tIns="45000" bIns="45000" anchor="t">
            <a:spAutoFit/>
          </a:bodyPr>
          <a:p>
            <a:pPr defTabSz="685800">
              <a:lnSpc>
                <a:spcPct val="100000"/>
              </a:lnSpc>
            </a:pPr>
            <a:r>
              <a:rPr b="0" lang="en-IT" sz="4500" spc="-1" strike="noStrike">
                <a:solidFill>
                  <a:srgbClr val="595959"/>
                </a:solidFill>
                <a:latin typeface="Arial"/>
              </a:rPr>
              <a:t>1</a:t>
            </a:r>
            <a:endParaRPr b="0" lang="en-US" sz="4500" spc="-1" strike="noStrike">
              <a:solidFill>
                <a:srgbClr val="000000"/>
              </a:solidFill>
              <a:latin typeface="Calibri"/>
            </a:endParaRPr>
          </a:p>
        </p:txBody>
      </p:sp>
      <p:sp>
        <p:nvSpPr>
          <p:cNvPr id="849" name="TextBox 12"/>
          <p:cNvSpPr/>
          <p:nvPr/>
        </p:nvSpPr>
        <p:spPr>
          <a:xfrm>
            <a:off x="2601720" y="216000"/>
            <a:ext cx="33120" cy="775800"/>
          </a:xfrm>
          <a:prstGeom prst="rect">
            <a:avLst/>
          </a:prstGeom>
          <a:noFill/>
          <a:ln w="0">
            <a:noFill/>
          </a:ln>
        </p:spPr>
        <p:style>
          <a:lnRef idx="0"/>
          <a:fillRef idx="0"/>
          <a:effectRef idx="0"/>
          <a:fontRef idx="minor"/>
        </p:style>
        <p:txBody>
          <a:bodyPr lIns="90000" rIns="90000" tIns="45000" bIns="45000" anchor="t">
            <a:spAutoFit/>
          </a:bodyPr>
          <a:p>
            <a:pPr defTabSz="685800">
              <a:lnSpc>
                <a:spcPct val="100000"/>
              </a:lnSpc>
            </a:pPr>
            <a:r>
              <a:rPr b="0" lang="en-IT" sz="4500" spc="-1" strike="noStrike">
                <a:solidFill>
                  <a:srgbClr val="595959"/>
                </a:solidFill>
                <a:latin typeface="Arial"/>
              </a:rPr>
              <a:t>2</a:t>
            </a:r>
            <a:endParaRPr b="0" lang="en-US" sz="4500" spc="-1" strike="noStrike">
              <a:solidFill>
                <a:srgbClr val="000000"/>
              </a:solidFill>
              <a:latin typeface="Calibri"/>
            </a:endParaRPr>
          </a:p>
        </p:txBody>
      </p:sp>
      <p:sp>
        <p:nvSpPr>
          <p:cNvPr id="850" name="TextBox 13"/>
          <p:cNvSpPr/>
          <p:nvPr/>
        </p:nvSpPr>
        <p:spPr>
          <a:xfrm>
            <a:off x="5608800" y="201960"/>
            <a:ext cx="33120" cy="775800"/>
          </a:xfrm>
          <a:prstGeom prst="rect">
            <a:avLst/>
          </a:prstGeom>
          <a:noFill/>
          <a:ln w="0">
            <a:noFill/>
          </a:ln>
        </p:spPr>
        <p:style>
          <a:lnRef idx="0"/>
          <a:fillRef idx="0"/>
          <a:effectRef idx="0"/>
          <a:fontRef idx="minor"/>
        </p:style>
        <p:txBody>
          <a:bodyPr lIns="90000" rIns="90000" tIns="45000" bIns="45000" anchor="t">
            <a:spAutoFit/>
          </a:bodyPr>
          <a:p>
            <a:pPr defTabSz="685800">
              <a:lnSpc>
                <a:spcPct val="100000"/>
              </a:lnSpc>
            </a:pPr>
            <a:r>
              <a:rPr b="0" lang="en-IT" sz="4500" spc="-1" strike="noStrike">
                <a:solidFill>
                  <a:srgbClr val="595959"/>
                </a:solidFill>
                <a:latin typeface="Arial"/>
              </a:rPr>
              <a:t>3</a:t>
            </a:r>
            <a:endParaRPr b="0" lang="en-US" sz="4500" spc="-1" strike="noStrike">
              <a:solidFill>
                <a:srgbClr val="000000"/>
              </a:solidFill>
              <a:latin typeface="Calibri"/>
            </a:endParaRPr>
          </a:p>
        </p:txBody>
      </p:sp>
      <p:pic>
        <p:nvPicPr>
          <p:cNvPr id="851" name="Google Shape;559;p34" descr="A close up of a logo&#10;&#10;Description automatically generated"/>
          <p:cNvPicPr/>
          <p:nvPr/>
        </p:nvPicPr>
        <p:blipFill>
          <a:blip r:embed="rId10"/>
          <a:stretch/>
        </p:blipFill>
        <p:spPr>
          <a:xfrm>
            <a:off x="292680" y="4660560"/>
            <a:ext cx="1725120" cy="430200"/>
          </a:xfrm>
          <a:prstGeom prst="rect">
            <a:avLst/>
          </a:prstGeom>
          <a:noFill/>
          <a:ln w="0">
            <a:noFill/>
          </a:ln>
        </p:spPr>
      </p:pic>
      <p:pic>
        <p:nvPicPr>
          <p:cNvPr id="852" name="Google Shape;560;p34" descr="Blue text on a black background&#10;&#10;Description automatically generated"/>
          <p:cNvPicPr/>
          <p:nvPr/>
        </p:nvPicPr>
        <p:blipFill>
          <a:blip r:embed="rId11"/>
          <a:stretch/>
        </p:blipFill>
        <p:spPr>
          <a:xfrm>
            <a:off x="2073960" y="4658040"/>
            <a:ext cx="1740960" cy="386640"/>
          </a:xfrm>
          <a:prstGeom prst="rect">
            <a:avLst/>
          </a:prstGeom>
          <a:noFill/>
          <a:ln w="0">
            <a:noFill/>
          </a:ln>
        </p:spPr>
      </p:pic>
      <p:sp>
        <p:nvSpPr>
          <p:cNvPr id="853"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854" name="Google Shape;364;p46"/>
          <p:cNvSpPr/>
          <p:nvPr/>
        </p:nvSpPr>
        <p:spPr>
          <a:xfrm>
            <a:off x="7453080" y="3686760"/>
            <a:ext cx="1690200" cy="957960"/>
          </a:xfrm>
          <a:prstGeom prst="rect">
            <a:avLst/>
          </a:prstGeom>
          <a:noFill/>
          <a:ln w="0">
            <a:noFill/>
          </a:ln>
        </p:spPr>
        <p:style>
          <a:lnRef idx="0"/>
          <a:fillRef idx="0"/>
          <a:effectRef idx="0"/>
          <a:fontRef idx="minor"/>
        </p:style>
        <p:txBody>
          <a:bodyPr lIns="68400" rIns="0" tIns="54000" bIns="34200" anchor="t">
            <a:spAutoFit/>
          </a:bodyPr>
          <a:p>
            <a:pPr defTabSz="685800">
              <a:lnSpc>
                <a:spcPct val="100000"/>
              </a:lnSpc>
            </a:pPr>
            <a:r>
              <a:rPr b="0" lang="it-IT" sz="820" spc="-1" strike="noStrike">
                <a:solidFill>
                  <a:srgbClr val="222222"/>
                </a:solidFill>
                <a:latin typeface="Arial"/>
                <a:ea typeface="Arial"/>
              </a:rPr>
              <a:t>[1] Viana-Soto, Alba, and Cornelius Senf. "The European Forest Disturbance Atlas: a forest disturbance monitoring system using the Landsat archive." </a:t>
            </a:r>
            <a:r>
              <a:rPr b="0" i="1" lang="it-IT" sz="820" spc="-1" strike="noStrike">
                <a:solidFill>
                  <a:srgbClr val="222222"/>
                </a:solidFill>
                <a:latin typeface="Arial"/>
                <a:ea typeface="Arial"/>
              </a:rPr>
              <a:t>Earth System Science Data, </a:t>
            </a:r>
            <a:r>
              <a:rPr b="0" lang="it-IT" sz="820" spc="-1" strike="noStrike">
                <a:solidFill>
                  <a:srgbClr val="222222"/>
                </a:solidFill>
                <a:latin typeface="Arial"/>
                <a:ea typeface="Arial"/>
              </a:rPr>
              <a:t>2025.</a:t>
            </a:r>
            <a:endParaRPr b="0" lang="en-US" sz="820" spc="-1" strike="noStrike">
              <a:solidFill>
                <a:srgbClr val="000000"/>
              </a:solidFill>
              <a:latin typeface="Calibri"/>
            </a:endParaRPr>
          </a:p>
          <a:p>
            <a:pPr defTabSz="685800">
              <a:lnSpc>
                <a:spcPct val="100000"/>
              </a:lnSpc>
            </a:pPr>
            <a:endParaRPr b="0" lang="en-US" sz="790" spc="-1" strike="noStrike">
              <a:solidFill>
                <a:srgbClr val="000000"/>
              </a:solidFill>
              <a:latin typeface="Calibri"/>
            </a:endParaRPr>
          </a:p>
        </p:txBody>
      </p:sp>
    </p:spTree>
  </p:cSld>
  <mc:AlternateContent>
    <mc:Choice Requires="p14">
      <p:transition spd="slow" p14:dur="2000"/>
    </mc:Choice>
    <mc:Fallback>
      <p:transition spd="slow"/>
    </mc:Fallback>
  </mc:AlternateContent>
  <p:timing>
    <p:tnLst>
      <p:par>
        <p:cTn id="45" dur="indefinite" restart="never" nodeType="tmRoot">
          <p:childTnLst>
            <p:seq>
              <p:cTn id="46" dur="indefinite" nodeType="mainSeq">
                <p:childTnLst>
                  <p:par>
                    <p:cTn id="47" fill="hold">
                      <p:stCondLst>
                        <p:cond delay="0"/>
                      </p:stCondLst>
                      <p:childTnLst>
                        <p:par>
                          <p:cTn id="48" fill="hold">
                            <p:stCondLst>
                              <p:cond delay="0"/>
                            </p:stCondLst>
                            <p:childTnLst>
                              <p:par>
                                <p:cTn id="49" nodeType="withEffect" fill="hold" presetClass="entr" presetID="10">
                                  <p:stCondLst>
                                    <p:cond delay="0"/>
                                  </p:stCondLst>
                                  <p:childTnLst>
                                    <p:set>
                                      <p:cBhvr>
                                        <p:cTn id="50" dur="1" fill="hold">
                                          <p:stCondLst>
                                            <p:cond delay="0"/>
                                          </p:stCondLst>
                                        </p:cTn>
                                        <p:tgtEl>
                                          <p:spTgt spid="846"/>
                                        </p:tgtEl>
                                        <p:attrNameLst>
                                          <p:attrName>style.visibility</p:attrName>
                                        </p:attrNameLst>
                                      </p:cBhvr>
                                      <p:to>
                                        <p:strVal val="visible"/>
                                      </p:to>
                                    </p:set>
                                    <p:animEffect filter="fade" transition="in">
                                      <p:cBhvr additive="repl">
                                        <p:cTn id="51" dur="500"/>
                                        <p:tgtEl>
                                          <p:spTgt spid="846"/>
                                        </p:tgtEl>
                                      </p:cBhvr>
                                    </p:animEffect>
                                  </p:childTnLst>
                                </p:cTn>
                              </p:par>
                              <p:par>
                                <p:cTn id="52" nodeType="withEffect" fill="hold" presetClass="entr" presetID="10">
                                  <p:stCondLst>
                                    <p:cond delay="0"/>
                                  </p:stCondLst>
                                  <p:childTnLst>
                                    <p:set>
                                      <p:cBhvr>
                                        <p:cTn id="53" dur="1" fill="hold">
                                          <p:stCondLst>
                                            <p:cond delay="0"/>
                                          </p:stCondLst>
                                        </p:cTn>
                                        <p:tgtEl>
                                          <p:spTgt spid="847"/>
                                        </p:tgtEl>
                                        <p:attrNameLst>
                                          <p:attrName>style.visibility</p:attrName>
                                        </p:attrNameLst>
                                      </p:cBhvr>
                                      <p:to>
                                        <p:strVal val="visible"/>
                                      </p:to>
                                    </p:set>
                                    <p:animEffect filter="fade" transition="in">
                                      <p:cBhvr additive="repl">
                                        <p:cTn id="54" dur="500"/>
                                        <p:tgtEl>
                                          <p:spTgt spid="8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5" name="PlaceHolder 1"/>
          <p:cNvSpPr>
            <a:spLocks noGrp="1"/>
          </p:cNvSpPr>
          <p:nvPr>
            <p:ph type="title"/>
          </p:nvPr>
        </p:nvSpPr>
        <p:spPr>
          <a:xfrm>
            <a:off x="88920" y="153720"/>
            <a:ext cx="3859200" cy="506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Forest Area Mapping - </a:t>
            </a:r>
            <a:r>
              <a:rPr b="0" lang="en-GB" sz="2800" spc="-1" strike="noStrike">
                <a:solidFill>
                  <a:srgbClr val="0070c0"/>
                </a:solidFill>
                <a:latin typeface="Fira Sans Extra Condensed Medium"/>
                <a:ea typeface="Fira Sans Extra Condensed Medium"/>
              </a:rPr>
              <a:t>Results</a:t>
            </a:r>
            <a:endParaRPr b="0" lang="en-US" sz="2800" spc="-1" strike="noStrike">
              <a:solidFill>
                <a:srgbClr val="000000"/>
              </a:solidFill>
              <a:latin typeface="Calibri"/>
            </a:endParaRPr>
          </a:p>
        </p:txBody>
      </p:sp>
      <p:sp>
        <p:nvSpPr>
          <p:cNvPr id="856" name="PlaceHolder 2"/>
          <p:cNvSpPr>
            <a:spLocks noGrp="1"/>
          </p:cNvSpPr>
          <p:nvPr>
            <p:ph type="sldNum" idx="27"/>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857"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858"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859"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860" name="Immagine 2" descr="Immagine che contiene schermata, linea, luce, notte&#10;&#10;Il contenuto generato dall&amp;#39;IA potrebbe non essere corretto."/>
          <p:cNvPicPr/>
          <p:nvPr/>
        </p:nvPicPr>
        <p:blipFill>
          <a:blip r:embed="rId3"/>
          <a:srcRect l="0" t="0" r="0" b="4302"/>
          <a:stretch/>
        </p:blipFill>
        <p:spPr>
          <a:xfrm>
            <a:off x="3375360" y="-3600"/>
            <a:ext cx="5321160" cy="4736520"/>
          </a:xfrm>
          <a:prstGeom prst="rect">
            <a:avLst/>
          </a:prstGeom>
          <a:noFill/>
          <a:ln w="0">
            <a:noFill/>
          </a:ln>
        </p:spPr>
      </p:pic>
      <p:pic>
        <p:nvPicPr>
          <p:cNvPr id="861" name="Immagine 3" descr="Immagine che contiene testo, schermata, linea, diagramma&#10;&#10;Il contenuto generato dall&amp;#39;IA potrebbe non essere corretto."/>
          <p:cNvPicPr/>
          <p:nvPr/>
        </p:nvPicPr>
        <p:blipFill>
          <a:blip r:embed="rId4"/>
          <a:srcRect l="71117" t="1938" r="2046" b="55041"/>
          <a:stretch/>
        </p:blipFill>
        <p:spPr>
          <a:xfrm>
            <a:off x="1154880" y="1257120"/>
            <a:ext cx="1484640" cy="2211840"/>
          </a:xfrm>
          <a:prstGeom prst="rect">
            <a:avLst/>
          </a:prstGeom>
          <a:noFill/>
          <a:ln w="0">
            <a:noFill/>
          </a:ln>
        </p:spPr>
      </p:pic>
    </p:spTree>
  </p:cSld>
  <mc:AlternateContent>
    <mc:Choice Requires="p14">
      <p:transition p14:dur="10"/>
    </mc:Choice>
    <mc:Fallback>
      <p:transition/>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2" name="PlaceHolder 1"/>
          <p:cNvSpPr>
            <a:spLocks noGrp="1"/>
          </p:cNvSpPr>
          <p:nvPr>
            <p:ph type="title"/>
          </p:nvPr>
        </p:nvSpPr>
        <p:spPr>
          <a:xfrm>
            <a:off x="88920" y="97560"/>
            <a:ext cx="6540840" cy="506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Forest Area Mapping - </a:t>
            </a:r>
            <a:r>
              <a:rPr b="0" lang="en-GB" sz="2800" spc="-1" strike="noStrike">
                <a:solidFill>
                  <a:srgbClr val="0070c0"/>
                </a:solidFill>
                <a:latin typeface="Fira Sans Extra Condensed Medium"/>
                <a:ea typeface="Fira Sans Extra Condensed Medium"/>
              </a:rPr>
              <a:t>Results</a:t>
            </a:r>
            <a:endParaRPr b="0" lang="en-US" sz="2800" spc="-1" strike="noStrike">
              <a:solidFill>
                <a:srgbClr val="000000"/>
              </a:solidFill>
              <a:latin typeface="Calibri"/>
            </a:endParaRPr>
          </a:p>
        </p:txBody>
      </p:sp>
      <p:sp>
        <p:nvSpPr>
          <p:cNvPr id="863" name="PlaceHolder 2"/>
          <p:cNvSpPr>
            <a:spLocks noGrp="1"/>
          </p:cNvSpPr>
          <p:nvPr>
            <p:ph type="sldNum" idx="28"/>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864" name="Google Shape;559;p34" descr="A close up of a logo&#10;&#10;Description automatically generated"/>
          <p:cNvPicPr/>
          <p:nvPr/>
        </p:nvPicPr>
        <p:blipFill>
          <a:blip r:embed="rId1"/>
          <a:stretch/>
        </p:blipFill>
        <p:spPr>
          <a:xfrm>
            <a:off x="457200" y="4803840"/>
            <a:ext cx="1725120" cy="430200"/>
          </a:xfrm>
          <a:prstGeom prst="rect">
            <a:avLst/>
          </a:prstGeom>
          <a:noFill/>
          <a:ln w="0">
            <a:noFill/>
          </a:ln>
        </p:spPr>
      </p:pic>
      <p:pic>
        <p:nvPicPr>
          <p:cNvPr id="865" name="Google Shape;560;p34" descr="Blue text on a black background&#10;&#10;Description automatically generated"/>
          <p:cNvPicPr/>
          <p:nvPr/>
        </p:nvPicPr>
        <p:blipFill>
          <a:blip r:embed="rId2"/>
          <a:stretch/>
        </p:blipFill>
        <p:spPr>
          <a:xfrm>
            <a:off x="2238480" y="4801320"/>
            <a:ext cx="1740960" cy="386640"/>
          </a:xfrm>
          <a:prstGeom prst="rect">
            <a:avLst/>
          </a:prstGeom>
          <a:noFill/>
          <a:ln w="0">
            <a:noFill/>
          </a:ln>
        </p:spPr>
      </p:pic>
      <p:sp>
        <p:nvSpPr>
          <p:cNvPr id="866"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graphicFrame>
        <p:nvGraphicFramePr>
          <p:cNvPr id="867" name="Tabella 5"/>
          <p:cNvGraphicFramePr/>
          <p:nvPr/>
        </p:nvGraphicFramePr>
        <p:xfrm>
          <a:off x="317880" y="1884960"/>
          <a:ext cx="8506440" cy="1747800"/>
        </p:xfrm>
        <a:graphic>
          <a:graphicData uri="http://schemas.openxmlformats.org/drawingml/2006/table">
            <a:tbl>
              <a:tblPr/>
              <a:tblGrid>
                <a:gridCol w="900000"/>
                <a:gridCol w="857160"/>
                <a:gridCol w="842760"/>
                <a:gridCol w="992880"/>
                <a:gridCol w="628560"/>
                <a:gridCol w="914400"/>
                <a:gridCol w="842760"/>
                <a:gridCol w="842760"/>
                <a:gridCol w="842760"/>
                <a:gridCol w="842760"/>
              </a:tblGrid>
              <a:tr h="271440">
                <a:tc>
                  <a:txBody>
                    <a:bodyPr lIns="68400" rIns="68400" anchor="t">
                      <a:noAutofit/>
                    </a:bodyPr>
                    <a:p>
                      <a:pPr>
                        <a:lnSpc>
                          <a:spcPts val="2174"/>
                        </a:lnSpc>
                        <a:tabLst>
                          <a:tab algn="l" pos="0"/>
                        </a:tabLst>
                      </a:pPr>
                      <a:r>
                        <a:rPr b="1" lang="it-IT" sz="1300" spc="-1" strike="noStrike">
                          <a:solidFill>
                            <a:srgbClr val="000000"/>
                          </a:solidFill>
                          <a:latin typeface="Roboto"/>
                          <a:ea typeface="Roboto"/>
                        </a:rPr>
                        <a:t>Metric</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1" lang="it-IT" sz="1300" spc="-1" strike="noStrike">
                          <a:solidFill>
                            <a:srgbClr val="000000"/>
                          </a:solidFill>
                          <a:latin typeface="Roboto"/>
                          <a:ea typeface="Roboto"/>
                        </a:rPr>
                        <a:t>Austria</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1" lang="it-IT" sz="1300" spc="-1" strike="noStrike">
                          <a:solidFill>
                            <a:srgbClr val="000000"/>
                          </a:solidFill>
                          <a:latin typeface="Roboto"/>
                          <a:ea typeface="Roboto"/>
                        </a:rPr>
                        <a:t>Finland</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1" lang="it-IT" sz="1300" spc="-1" strike="noStrike">
                          <a:solidFill>
                            <a:srgbClr val="000000"/>
                          </a:solidFill>
                          <a:latin typeface="Roboto"/>
                          <a:ea typeface="Roboto"/>
                        </a:rPr>
                        <a:t>Germany</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1" lang="it-IT" sz="1300" spc="-1" strike="noStrike">
                          <a:solidFill>
                            <a:srgbClr val="000000"/>
                          </a:solidFill>
                          <a:latin typeface="Roboto"/>
                          <a:ea typeface="Roboto"/>
                        </a:rPr>
                        <a:t>Italy</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1" lang="it-IT" sz="1300" spc="-1" strike="noStrike">
                          <a:solidFill>
                            <a:srgbClr val="000000"/>
                          </a:solidFill>
                          <a:latin typeface="Roboto"/>
                          <a:ea typeface="Roboto"/>
                        </a:rPr>
                        <a:t>Norway</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1" lang="it-IT" sz="1300" spc="-1" strike="noStrike">
                          <a:solidFill>
                            <a:srgbClr val="000000"/>
                          </a:solidFill>
                          <a:latin typeface="Roboto"/>
                          <a:ea typeface="Roboto"/>
                        </a:rPr>
                        <a:t>Poland</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1" lang="it-IT" sz="1300" spc="-1" strike="noStrike">
                          <a:solidFill>
                            <a:srgbClr val="000000"/>
                          </a:solidFill>
                          <a:latin typeface="Roboto"/>
                          <a:ea typeface="Roboto"/>
                        </a:rPr>
                        <a:t>Slovenia</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1" lang="it-IT" sz="1300" spc="-1" strike="noStrike">
                          <a:solidFill>
                            <a:srgbClr val="000000"/>
                          </a:solidFill>
                          <a:latin typeface="Roboto"/>
                          <a:ea typeface="Roboto"/>
                        </a:rPr>
                        <a:t>Spain</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1" lang="it-IT" sz="1300" spc="-1" strike="noStrike">
                          <a:solidFill>
                            <a:srgbClr val="000000"/>
                          </a:solidFill>
                          <a:latin typeface="Roboto"/>
                          <a:ea typeface="Roboto"/>
                        </a:rPr>
                        <a:t>Sweden</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30960">
                      <a:solidFill>
                        <a:srgbClr val="000000"/>
                      </a:solidFill>
                      <a:prstDash val="solid"/>
                    </a:lnB>
                    <a:noFill/>
                  </a:tcPr>
                </a:tc>
              </a:tr>
              <a:tr h="271440">
                <a:tc>
                  <a:txBody>
                    <a:bodyPr lIns="68400" rIns="68400" anchor="ctr">
                      <a:noAutofit/>
                    </a:bodyPr>
                    <a:p>
                      <a:pPr>
                        <a:lnSpc>
                          <a:spcPts val="2174"/>
                        </a:lnSpc>
                        <a:tabLst>
                          <a:tab algn="l" pos="0"/>
                        </a:tabLst>
                      </a:pPr>
                      <a:r>
                        <a:rPr b="0" lang="it-IT" sz="1300" spc="-1" strike="noStrike">
                          <a:solidFill>
                            <a:srgbClr val="000000"/>
                          </a:solidFill>
                          <a:latin typeface="Roboto"/>
                          <a:ea typeface="Roboto"/>
                        </a:rPr>
                        <a:t>Accuracy</a:t>
                      </a:r>
                      <a:endParaRPr b="0" lang="en-US" sz="1300" spc="-1" strike="noStrike">
                        <a:solidFill>
                          <a:srgbClr val="000000"/>
                        </a:solidFill>
                        <a:latin typeface="Calibri"/>
                      </a:endParaRPr>
                    </a:p>
                  </a:txBody>
                  <a:tcPr anchor="ctr" marL="68400" marR="68400">
                    <a:lnL w="12240">
                      <a:solidFill>
                        <a:srgbClr val="ffffff"/>
                      </a:solidFill>
                      <a:prstDash val="solid"/>
                    </a:lnL>
                    <a:lnR w="12240">
                      <a:solidFill>
                        <a:srgbClr val="ffffff"/>
                      </a:solidFill>
                      <a:prstDash val="solid"/>
                    </a:lnR>
                    <a:lnT w="30960">
                      <a:solidFill>
                        <a:srgbClr val="000000"/>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93.74</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91.09</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95.44</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88.37</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90.81</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95.28</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94.40</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85.60</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90.80</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30960">
                      <a:solidFill>
                        <a:srgbClr val="000000"/>
                      </a:solidFill>
                      <a:prstDash val="solid"/>
                    </a:lnT>
                    <a:lnB w="12240">
                      <a:solidFill>
                        <a:srgbClr val="ffffff"/>
                      </a:solidFill>
                      <a:prstDash val="solid"/>
                    </a:lnB>
                    <a:noFill/>
                  </a:tcPr>
                </a:tc>
              </a:tr>
              <a:tr h="271440">
                <a:tc>
                  <a:txBody>
                    <a:bodyPr lIns="68400" rIns="68400" anchor="ctr">
                      <a:noAutofit/>
                    </a:bodyPr>
                    <a:p>
                      <a:pPr>
                        <a:lnSpc>
                          <a:spcPts val="2174"/>
                        </a:lnSpc>
                        <a:tabLst>
                          <a:tab algn="l" pos="0"/>
                        </a:tabLst>
                      </a:pPr>
                      <a:r>
                        <a:rPr b="0" lang="it-IT" sz="1300" spc="-1" strike="noStrike">
                          <a:solidFill>
                            <a:srgbClr val="000000"/>
                          </a:solidFill>
                          <a:latin typeface="Roboto"/>
                          <a:ea typeface="Roboto"/>
                        </a:rPr>
                        <a:t>Precision</a:t>
                      </a:r>
                      <a:endParaRPr b="0" lang="en-US" sz="1300" spc="-1" strike="noStrike">
                        <a:solidFill>
                          <a:srgbClr val="000000"/>
                        </a:solidFill>
                        <a:latin typeface="Calibri"/>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93.74</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93.42</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88.30</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90.20</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93.94</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91.98</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93.11</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86.50</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93.34</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tr>
              <a:tr h="271440">
                <a:tc>
                  <a:txBody>
                    <a:bodyPr lIns="68400" rIns="68400" anchor="ctr">
                      <a:noAutofit/>
                    </a:bodyPr>
                    <a:p>
                      <a:pPr>
                        <a:lnSpc>
                          <a:spcPts val="2174"/>
                        </a:lnSpc>
                        <a:tabLst>
                          <a:tab algn="l" pos="0"/>
                        </a:tabLst>
                      </a:pPr>
                      <a:r>
                        <a:rPr b="0" lang="it-IT" sz="1300" spc="-1" strike="noStrike">
                          <a:solidFill>
                            <a:srgbClr val="000000"/>
                          </a:solidFill>
                          <a:latin typeface="Roboto"/>
                          <a:ea typeface="Roboto"/>
                        </a:rPr>
                        <a:t>Recall</a:t>
                      </a:r>
                      <a:endParaRPr b="0" lang="en-US" sz="1300" spc="-1" strike="noStrike">
                        <a:solidFill>
                          <a:srgbClr val="000000"/>
                        </a:solidFill>
                        <a:latin typeface="Calibri"/>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92.70</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92.93</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97.25</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88.98</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87.40</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94.34</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97.89</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64.82</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30960">
                      <a:solidFill>
                        <a:srgbClr val="000000"/>
                      </a:solidFill>
                      <a:prstDash val="solid"/>
                    </a:lnB>
                    <a:noFill/>
                  </a:tcPr>
                </a:tc>
                <a:tc>
                  <a:txBody>
                    <a:bodyPr lIns="68400" rIns="68400" anchor="t">
                      <a:noAutofit/>
                    </a:bodyPr>
                    <a:p>
                      <a:pPr>
                        <a:lnSpc>
                          <a:spcPts val="2174"/>
                        </a:lnSpc>
                        <a:tabLst>
                          <a:tab algn="l" pos="0"/>
                        </a:tabLst>
                      </a:pPr>
                      <a:r>
                        <a:rPr b="0" lang="it-IT" sz="1300" spc="-1" strike="noStrike">
                          <a:solidFill>
                            <a:srgbClr val="000000"/>
                          </a:solidFill>
                          <a:latin typeface="Roboto"/>
                          <a:ea typeface="Roboto"/>
                        </a:rPr>
                        <a:t>91.10</a:t>
                      </a:r>
                      <a:endParaRPr b="0" lang="en-US" sz="1300" spc="-1" strike="noStrike">
                        <a:solidFill>
                          <a:srgbClr val="000000"/>
                        </a:solidFill>
                        <a:latin typeface="Calibri"/>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30960">
                      <a:solidFill>
                        <a:srgbClr val="000000"/>
                      </a:solidFill>
                      <a:prstDash val="solid"/>
                    </a:lnB>
                    <a:noFill/>
                  </a:tcPr>
                </a:tc>
              </a:tr>
            </a:tbl>
          </a:graphicData>
        </a:graphic>
      </p:graphicFrame>
      <p:sp>
        <p:nvSpPr>
          <p:cNvPr id="868" name="CasellaDiTesto 3"/>
          <p:cNvSpPr/>
          <p:nvPr/>
        </p:nvSpPr>
        <p:spPr>
          <a:xfrm>
            <a:off x="486720" y="1244880"/>
            <a:ext cx="8165160" cy="270720"/>
          </a:xfrm>
          <a:prstGeom prst="rect">
            <a:avLst/>
          </a:prstGeom>
          <a:noFill/>
          <a:ln w="0">
            <a:noFill/>
          </a:ln>
        </p:spPr>
        <p:style>
          <a:lnRef idx="0"/>
          <a:fillRef idx="0"/>
          <a:effectRef idx="0"/>
          <a:fontRef idx="minor"/>
        </p:style>
        <p:txBody>
          <a:bodyPr numCol="1" spcCol="0" lIns="68760" rIns="0" tIns="54000" bIns="34200" anchor="t">
            <a:spAutoFit/>
          </a:bodyPr>
          <a:p>
            <a:pPr algn="ctr" defTabSz="685800">
              <a:lnSpc>
                <a:spcPct val="100000"/>
              </a:lnSpc>
              <a:spcAft>
                <a:spcPts val="451"/>
              </a:spcAft>
            </a:pPr>
            <a:r>
              <a:rPr b="1" lang="it-IT" sz="1200" spc="-1" strike="noStrike">
                <a:solidFill>
                  <a:srgbClr val="000000"/>
                </a:solidFill>
                <a:latin typeface="Roboto"/>
                <a:ea typeface="Roboto"/>
              </a:rPr>
              <a:t>Accuracy</a:t>
            </a:r>
            <a:r>
              <a:rPr b="0" lang="it-IT" sz="1200" spc="-1" strike="noStrike">
                <a:solidFill>
                  <a:srgbClr val="000000"/>
                </a:solidFill>
                <a:latin typeface="Roboto"/>
                <a:ea typeface="Roboto"/>
              </a:rPr>
              <a:t> = </a:t>
            </a:r>
            <a:r>
              <a:rPr b="0" lang="it-IT" sz="1200" spc="-1" strike="noStrike">
                <a:solidFill>
                  <a:srgbClr val="0070c0"/>
                </a:solidFill>
                <a:latin typeface="Roboto"/>
                <a:ea typeface="Roboto"/>
              </a:rPr>
              <a:t>(TP+TN) / (TP+TN+FP+FN</a:t>
            </a:r>
            <a:r>
              <a:rPr b="0" lang="it-IT" sz="1200" spc="-1" strike="noStrike">
                <a:solidFill>
                  <a:srgbClr val="000000"/>
                </a:solidFill>
                <a:latin typeface="Roboto"/>
                <a:ea typeface="Roboto"/>
              </a:rPr>
              <a:t>)      </a:t>
            </a:r>
            <a:r>
              <a:rPr b="1" lang="it-IT" sz="1200" spc="-1" strike="noStrike">
                <a:solidFill>
                  <a:srgbClr val="000000"/>
                </a:solidFill>
                <a:latin typeface="Roboto"/>
                <a:ea typeface="Roboto"/>
              </a:rPr>
              <a:t>Precision</a:t>
            </a:r>
            <a:r>
              <a:rPr b="0" lang="it-IT" sz="1200" spc="-1" strike="noStrike">
                <a:solidFill>
                  <a:srgbClr val="000000"/>
                </a:solidFill>
                <a:latin typeface="Roboto"/>
                <a:ea typeface="Roboto"/>
              </a:rPr>
              <a:t> = </a:t>
            </a:r>
            <a:r>
              <a:rPr b="0" lang="it-IT" sz="1200" spc="-1" strike="noStrike">
                <a:solidFill>
                  <a:srgbClr val="0070c0"/>
                </a:solidFill>
                <a:latin typeface="Roboto"/>
                <a:ea typeface="Roboto"/>
              </a:rPr>
              <a:t>TP / (TP+FP)          </a:t>
            </a:r>
            <a:r>
              <a:rPr b="1" lang="it-IT" sz="1200" spc="-1" strike="noStrike">
                <a:solidFill>
                  <a:srgbClr val="000000"/>
                </a:solidFill>
                <a:latin typeface="Roboto"/>
                <a:ea typeface="Roboto"/>
              </a:rPr>
              <a:t>Recall </a:t>
            </a:r>
            <a:r>
              <a:rPr b="0" lang="it-IT" sz="1200" spc="-1" strike="noStrike">
                <a:solidFill>
                  <a:srgbClr val="000000"/>
                </a:solidFill>
                <a:latin typeface="Roboto"/>
                <a:ea typeface="Roboto"/>
              </a:rPr>
              <a:t>= </a:t>
            </a:r>
            <a:r>
              <a:rPr b="0" lang="it-IT" sz="1200" spc="-1" strike="noStrike">
                <a:solidFill>
                  <a:srgbClr val="0070c0"/>
                </a:solidFill>
                <a:latin typeface="Roboto"/>
                <a:ea typeface="Roboto"/>
              </a:rPr>
              <a:t>TP / (TP+FN) </a:t>
            </a:r>
            <a:endParaRPr b="0" lang="en-US" sz="1200" spc="-1" strike="noStrike">
              <a:solidFill>
                <a:srgbClr val="000000"/>
              </a:solidFill>
              <a:latin typeface="Calibri"/>
            </a:endParaRPr>
          </a:p>
        </p:txBody>
      </p:sp>
    </p:spTree>
  </p:cSld>
  <mc:AlternateContent>
    <mc:Choice Requires="p14">
      <p:transition p14:dur="10"/>
    </mc:Choice>
    <mc:Fallback>
      <p:transition/>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9" name="PlaceHolder 1"/>
          <p:cNvSpPr>
            <a:spLocks noGrp="1"/>
          </p:cNvSpPr>
          <p:nvPr>
            <p:ph type="sldNum" idx="29"/>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870"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871"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872" name="Google Shape;561;p34"/>
          <p:cNvSpPr/>
          <p:nvPr/>
        </p:nvSpPr>
        <p:spPr>
          <a:xfrm>
            <a:off x="3871080" y="464076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873" name="Immagine 9" descr="Immagine che contiene testo, diagramma, schermata, linea&#10;&#10;Il contenuto generato dall&amp;#39;IA potrebbe non essere corretto."/>
          <p:cNvPicPr/>
          <p:nvPr/>
        </p:nvPicPr>
        <p:blipFill>
          <a:blip r:embed="rId3"/>
          <a:srcRect l="0" t="0" r="0" b="190"/>
          <a:stretch/>
        </p:blipFill>
        <p:spPr>
          <a:xfrm>
            <a:off x="4907880" y="828720"/>
            <a:ext cx="3528000" cy="3478320"/>
          </a:xfrm>
          <a:prstGeom prst="rect">
            <a:avLst/>
          </a:prstGeom>
          <a:noFill/>
          <a:ln w="0">
            <a:noFill/>
          </a:ln>
        </p:spPr>
      </p:pic>
      <p:pic>
        <p:nvPicPr>
          <p:cNvPr id="874" name="Immagine 11" descr="Immagine che contiene testo, schermata, linea, diagramma&#10;&#10;Il contenuto generato dall&amp;#39;IA potrebbe non essere corretto."/>
          <p:cNvPicPr/>
          <p:nvPr/>
        </p:nvPicPr>
        <p:blipFill>
          <a:blip r:embed="rId4"/>
          <a:srcRect l="0" t="0" r="-169" b="190"/>
          <a:stretch/>
        </p:blipFill>
        <p:spPr>
          <a:xfrm>
            <a:off x="557280" y="828720"/>
            <a:ext cx="3920400" cy="3478320"/>
          </a:xfrm>
          <a:prstGeom prst="rect">
            <a:avLst/>
          </a:prstGeom>
          <a:noFill/>
          <a:ln w="0">
            <a:noFill/>
          </a:ln>
        </p:spPr>
      </p:pic>
      <p:sp>
        <p:nvSpPr>
          <p:cNvPr id="875" name="Title 1"/>
          <p:cNvSpPr/>
          <p:nvPr/>
        </p:nvSpPr>
        <p:spPr>
          <a:xfrm>
            <a:off x="88920" y="97560"/>
            <a:ext cx="6312240" cy="506880"/>
          </a:xfrm>
          <a:prstGeom prst="rect">
            <a:avLst/>
          </a:prstGeom>
          <a:noFill/>
          <a:ln w="0">
            <a:noFill/>
          </a:ln>
        </p:spPr>
        <p:style>
          <a:lnRef idx="0"/>
          <a:fillRef idx="0"/>
          <a:effectRef idx="0"/>
          <a:fontRef idx="minor"/>
        </p:style>
        <p:txBody>
          <a:bodyPr lIns="68400" rIns="68400" tIns="68400" bIns="68400" anchor="ctr">
            <a:noAutofit/>
          </a:bodyPr>
          <a:p>
            <a:pPr defTabSz="685800">
              <a:lnSpc>
                <a:spcPct val="100000"/>
              </a:lnSpc>
            </a:pPr>
            <a:r>
              <a:rPr b="0" lang="en-GB" sz="2800" spc="-1" strike="noStrike">
                <a:solidFill>
                  <a:srgbClr val="000000"/>
                </a:solidFill>
                <a:latin typeface="Fira Sans Extra Condensed Medium"/>
                <a:ea typeface="Fira Sans Extra Condensed Medium"/>
              </a:rPr>
              <a:t>Forest Area Mapping - </a:t>
            </a:r>
            <a:r>
              <a:rPr b="0" lang="en-GB" sz="2800" spc="-1" strike="noStrike">
                <a:solidFill>
                  <a:srgbClr val="0070c0"/>
                </a:solidFill>
                <a:latin typeface="Fira Sans Extra Condensed Medium"/>
                <a:ea typeface="Fira Sans Extra Condensed Medium"/>
              </a:rPr>
              <a:t>Results</a:t>
            </a:r>
            <a:endParaRPr b="0" lang="en-US" sz="2800" spc="-1" strike="noStrike">
              <a:solidFill>
                <a:srgbClr val="000000"/>
              </a:solidFill>
              <a:latin typeface="Calibri"/>
            </a:endParaRPr>
          </a:p>
        </p:txBody>
      </p:sp>
    </p:spTree>
  </p:cSld>
  <mc:AlternateContent>
    <mc:Choice Requires="p14">
      <p:transition p14:dur="10"/>
    </mc:Choice>
    <mc:Fallback>
      <p:transition/>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6" name="PlaceHolder 1"/>
          <p:cNvSpPr>
            <a:spLocks noGrp="1"/>
          </p:cNvSpPr>
          <p:nvPr>
            <p:ph type="title"/>
          </p:nvPr>
        </p:nvSpPr>
        <p:spPr>
          <a:xfrm>
            <a:off x="88920" y="97560"/>
            <a:ext cx="7455240" cy="506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Fira Sans Extra Condensed Medium"/>
                <a:ea typeface="Fira Sans Extra Condensed Medium"/>
              </a:rPr>
              <a:t>Forest Area Mapping - </a:t>
            </a:r>
            <a:r>
              <a:rPr b="0" lang="en-GB" sz="2800" spc="-1" strike="noStrike">
                <a:solidFill>
                  <a:srgbClr val="0070c0"/>
                </a:solidFill>
                <a:latin typeface="Fira Sans Extra Condensed Medium"/>
                <a:ea typeface="Fira Sans Extra Condensed Medium"/>
              </a:rPr>
              <a:t>Conclusions</a:t>
            </a:r>
            <a:endParaRPr b="0" lang="en-US" sz="2800" spc="-1" strike="noStrike">
              <a:solidFill>
                <a:srgbClr val="000000"/>
              </a:solidFill>
              <a:latin typeface="Calibri"/>
            </a:endParaRPr>
          </a:p>
        </p:txBody>
      </p:sp>
      <p:sp>
        <p:nvSpPr>
          <p:cNvPr id="877" name="PlaceHolder 2"/>
          <p:cNvSpPr>
            <a:spLocks noGrp="1"/>
          </p:cNvSpPr>
          <p:nvPr>
            <p:ph type="sldNum" idx="30"/>
          </p:nvPr>
        </p:nvSpPr>
        <p:spPr>
          <a:xfrm>
            <a:off x="0" y="0"/>
            <a:ext cx="0" cy="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en-GB" sz="1400" spc="-1" strike="noStrike">
                <a:solidFill>
                  <a:srgbClr val="000000"/>
                </a:solidFill>
                <a:latin typeface="Arial"/>
                <a:ea typeface="Arial"/>
              </a:defRPr>
            </a:lvl1pPr>
          </a:lstStyle>
          <a:p>
            <a:pPr indent="0" defTabSz="914400">
              <a:lnSpc>
                <a:spcPct val="100000"/>
              </a:lnSpc>
              <a:buNone/>
              <a:tabLst>
                <a:tab algn="l" pos="0"/>
              </a:tabLst>
            </a:pPr>
            <a:r>
              <a:rPr b="0" lang="en-GB" sz="1400" spc="-1" strike="noStrike">
                <a:solidFill>
                  <a:srgbClr val="000000"/>
                </a:solidFill>
                <a:latin typeface="Arial"/>
                <a:ea typeface="Arial"/>
              </a:rPr>
              <a:t> </a:t>
            </a:r>
            <a:endParaRPr b="0" lang="en-US" sz="1400" spc="-1" strike="noStrike">
              <a:solidFill>
                <a:srgbClr val="000000"/>
              </a:solidFill>
              <a:latin typeface="Calibri"/>
            </a:endParaRPr>
          </a:p>
        </p:txBody>
      </p:sp>
      <p:pic>
        <p:nvPicPr>
          <p:cNvPr id="878" name="Google Shape;559;p34" descr="A close up of a logo&#10;&#10;Description automatically generated"/>
          <p:cNvPicPr/>
          <p:nvPr/>
        </p:nvPicPr>
        <p:blipFill>
          <a:blip r:embed="rId1"/>
          <a:stretch/>
        </p:blipFill>
        <p:spPr>
          <a:xfrm>
            <a:off x="292680" y="4660560"/>
            <a:ext cx="1725120" cy="430200"/>
          </a:xfrm>
          <a:prstGeom prst="rect">
            <a:avLst/>
          </a:prstGeom>
          <a:noFill/>
          <a:ln w="0">
            <a:noFill/>
          </a:ln>
        </p:spPr>
      </p:pic>
      <p:pic>
        <p:nvPicPr>
          <p:cNvPr id="879" name="Google Shape;560;p34" descr="Blue text on a black background&#10;&#10;Description automatically generated"/>
          <p:cNvPicPr/>
          <p:nvPr/>
        </p:nvPicPr>
        <p:blipFill>
          <a:blip r:embed="rId2"/>
          <a:stretch/>
        </p:blipFill>
        <p:spPr>
          <a:xfrm>
            <a:off x="2073960" y="4658040"/>
            <a:ext cx="1740960" cy="386640"/>
          </a:xfrm>
          <a:prstGeom prst="rect">
            <a:avLst/>
          </a:prstGeom>
          <a:noFill/>
          <a:ln w="0">
            <a:noFill/>
          </a:ln>
        </p:spPr>
      </p:pic>
      <p:sp>
        <p:nvSpPr>
          <p:cNvPr id="880" name="Google Shape;561;p34"/>
          <p:cNvSpPr/>
          <p:nvPr/>
        </p:nvSpPr>
        <p:spPr>
          <a:xfrm>
            <a:off x="3871080" y="4654080"/>
            <a:ext cx="5268600" cy="608760"/>
          </a:xfrm>
          <a:prstGeom prst="rect">
            <a:avLst/>
          </a:prstGeom>
          <a:solidFill>
            <a:srgbClr val="ffffff"/>
          </a:solidFill>
          <a:ln w="0">
            <a:noFill/>
          </a:ln>
        </p:spPr>
        <p:style>
          <a:lnRef idx="0"/>
          <a:fillRef idx="0"/>
          <a:effectRef idx="0"/>
          <a:fontRef idx="minor"/>
        </p:style>
        <p:txBody>
          <a:bodyPr lIns="90000" rIns="90000" tIns="91440" bIns="91440" anchor="t">
            <a:spAutoFit/>
          </a:bodyPr>
          <a:p>
            <a:pPr defTabSz="914400">
              <a:lnSpc>
                <a:spcPct val="100000"/>
              </a:lnSpc>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881" name="Google Shape;485;p54"/>
          <p:cNvSpPr/>
          <p:nvPr/>
        </p:nvSpPr>
        <p:spPr>
          <a:xfrm>
            <a:off x="421920" y="930960"/>
            <a:ext cx="8283600" cy="514080"/>
          </a:xfrm>
          <a:prstGeom prst="roundRect">
            <a:avLst>
              <a:gd name="adj" fmla="val 16667"/>
            </a:avLst>
          </a:prstGeom>
          <a:solidFill>
            <a:srgbClr val="f2f2f2"/>
          </a:solidFill>
          <a:ln w="0">
            <a:noFill/>
          </a:ln>
        </p:spPr>
        <p:style>
          <a:lnRef idx="0"/>
          <a:fillRef idx="0"/>
          <a:effectRef idx="0"/>
          <a:fontRef idx="minor"/>
        </p:style>
        <p:txBody>
          <a:bodyPr lIns="68400" rIns="68400" tIns="34200" bIns="34200" anchor="ctr">
            <a:noAutofit/>
          </a:bodyPr>
          <a:p>
            <a:pPr marL="214200" indent="-214200" defTabSz="685800">
              <a:lnSpc>
                <a:spcPct val="100000"/>
              </a:lnSpc>
              <a:buClr>
                <a:srgbClr val="bf9164"/>
              </a:buClr>
              <a:buFont typeface="Arial"/>
              <a:buChar char="•"/>
            </a:pPr>
            <a:r>
              <a:rPr b="0" lang="it-IT" sz="1350" spc="-1" strike="noStrike">
                <a:solidFill>
                  <a:srgbClr val="000000"/>
                </a:solidFill>
                <a:latin typeface="Roboto"/>
                <a:ea typeface="Roboto"/>
              </a:rPr>
              <a:t>Developed a framework to </a:t>
            </a:r>
            <a:r>
              <a:rPr b="1" lang="it-IT" sz="1350" spc="-1" strike="noStrike">
                <a:solidFill>
                  <a:srgbClr val="000000"/>
                </a:solidFill>
                <a:latin typeface="Roboto"/>
                <a:ea typeface="Roboto"/>
              </a:rPr>
              <a:t>map forest area</a:t>
            </a:r>
            <a:r>
              <a:rPr b="0" lang="it-IT" sz="1350" spc="-1" strike="noStrike">
                <a:solidFill>
                  <a:srgbClr val="000000"/>
                </a:solidFill>
                <a:latin typeface="Roboto"/>
                <a:ea typeface="Roboto"/>
              </a:rPr>
              <a:t> (both stocked and unstocked) by integrating temporal information through a historic disturbance product.</a:t>
            </a:r>
            <a:endParaRPr b="0" lang="en-US" sz="1350" spc="-1" strike="noStrike">
              <a:solidFill>
                <a:srgbClr val="000000"/>
              </a:solidFill>
              <a:latin typeface="Calibri"/>
            </a:endParaRPr>
          </a:p>
        </p:txBody>
      </p:sp>
      <p:sp>
        <p:nvSpPr>
          <p:cNvPr id="882" name="Google Shape;486;p54"/>
          <p:cNvSpPr/>
          <p:nvPr/>
        </p:nvSpPr>
        <p:spPr>
          <a:xfrm>
            <a:off x="421920" y="1532880"/>
            <a:ext cx="8283600" cy="575280"/>
          </a:xfrm>
          <a:prstGeom prst="roundRect">
            <a:avLst>
              <a:gd name="adj" fmla="val 16667"/>
            </a:avLst>
          </a:prstGeom>
          <a:solidFill>
            <a:srgbClr val="f2f2f2"/>
          </a:solidFill>
          <a:ln w="0">
            <a:noFill/>
          </a:ln>
        </p:spPr>
        <p:style>
          <a:lnRef idx="0"/>
          <a:fillRef idx="0"/>
          <a:effectRef idx="0"/>
          <a:fontRef idx="minor"/>
        </p:style>
        <p:txBody>
          <a:bodyPr lIns="68400" rIns="68400" tIns="34200" bIns="34200" anchor="ctr">
            <a:noAutofit/>
          </a:bodyPr>
          <a:p>
            <a:pPr marL="214200" indent="-214200" defTabSz="685800">
              <a:lnSpc>
                <a:spcPct val="100000"/>
              </a:lnSpc>
              <a:buClr>
                <a:srgbClr val="bf9164"/>
              </a:buClr>
              <a:buFont typeface="Arial"/>
              <a:buChar char="•"/>
            </a:pPr>
            <a:r>
              <a:rPr b="0" lang="it-IT" sz="1350" spc="-1" strike="noStrike">
                <a:solidFill>
                  <a:srgbClr val="000000"/>
                </a:solidFill>
                <a:latin typeface="Roboto"/>
                <a:ea typeface="Roboto"/>
              </a:rPr>
              <a:t>The estimated forest area shows a </a:t>
            </a:r>
            <a:r>
              <a:rPr b="1" lang="it-IT" sz="1350" spc="-1" strike="noStrike">
                <a:solidFill>
                  <a:srgbClr val="000000"/>
                </a:solidFill>
                <a:latin typeface="Roboto"/>
                <a:ea typeface="Roboto"/>
              </a:rPr>
              <a:t>+2.6% increase</a:t>
            </a:r>
            <a:r>
              <a:rPr b="0" lang="it-IT" sz="1350" spc="-1" strike="noStrike">
                <a:solidFill>
                  <a:srgbClr val="000000"/>
                </a:solidFill>
                <a:latin typeface="Roboto"/>
                <a:ea typeface="Roboto"/>
              </a:rPr>
              <a:t> compared to existing forest cover products, improving recall while keeping stable precision.</a:t>
            </a:r>
            <a:endParaRPr b="0" lang="en-US" sz="1350" spc="-1" strike="noStrike">
              <a:solidFill>
                <a:srgbClr val="000000"/>
              </a:solidFill>
              <a:latin typeface="Calibri"/>
            </a:endParaRPr>
          </a:p>
        </p:txBody>
      </p:sp>
      <p:sp>
        <p:nvSpPr>
          <p:cNvPr id="883" name="Google Shape;487;p54"/>
          <p:cNvSpPr/>
          <p:nvPr/>
        </p:nvSpPr>
        <p:spPr>
          <a:xfrm>
            <a:off x="421920" y="2180520"/>
            <a:ext cx="8283600" cy="1070640"/>
          </a:xfrm>
          <a:prstGeom prst="roundRect">
            <a:avLst>
              <a:gd name="adj" fmla="val 16667"/>
            </a:avLst>
          </a:prstGeom>
          <a:solidFill>
            <a:srgbClr val="f2f2f2"/>
          </a:solidFill>
          <a:ln w="0">
            <a:noFill/>
          </a:ln>
        </p:spPr>
        <p:style>
          <a:lnRef idx="0"/>
          <a:fillRef idx="0"/>
          <a:effectRef idx="0"/>
          <a:fontRef idx="minor"/>
        </p:style>
        <p:txBody>
          <a:bodyPr lIns="68400" rIns="68400" tIns="34200" bIns="34200" anchor="ctr">
            <a:noAutofit/>
          </a:bodyPr>
          <a:p>
            <a:pPr defTabSz="685800">
              <a:lnSpc>
                <a:spcPct val="100000"/>
              </a:lnSpc>
            </a:pPr>
            <a:r>
              <a:rPr b="1" lang="it-IT" sz="1500" spc="-1" strike="noStrike">
                <a:solidFill>
                  <a:srgbClr val="000000"/>
                </a:solidFill>
                <a:latin typeface="Roboto"/>
                <a:ea typeface="Roboto"/>
              </a:rPr>
              <a:t>Limitations</a:t>
            </a:r>
            <a:endParaRPr b="0" lang="en-US" sz="1500" spc="-1" strike="noStrike">
              <a:solidFill>
                <a:srgbClr val="000000"/>
              </a:solidFill>
              <a:latin typeface="Calibri"/>
            </a:endParaRPr>
          </a:p>
          <a:p>
            <a:pPr marL="214200" indent="-214200" defTabSz="685800">
              <a:lnSpc>
                <a:spcPct val="100000"/>
              </a:lnSpc>
              <a:spcBef>
                <a:spcPts val="150"/>
              </a:spcBef>
              <a:buClr>
                <a:srgbClr val="bf9164"/>
              </a:buClr>
              <a:buFont typeface="Arial"/>
              <a:buChar char="•"/>
            </a:pPr>
            <a:r>
              <a:rPr b="0" lang="it-IT" sz="1350" spc="-1" strike="noStrike">
                <a:solidFill>
                  <a:srgbClr val="000000"/>
                </a:solidFill>
                <a:latin typeface="Roboto"/>
                <a:ea typeface="Roboto"/>
              </a:rPr>
              <a:t>Results are dependent on the </a:t>
            </a:r>
            <a:r>
              <a:rPr b="1" lang="it-IT" sz="1350" spc="-1" strike="noStrike">
                <a:solidFill>
                  <a:srgbClr val="000000"/>
                </a:solidFill>
                <a:latin typeface="Roboto"/>
                <a:ea typeface="Roboto"/>
              </a:rPr>
              <a:t>quality of input datasets</a:t>
            </a:r>
            <a:r>
              <a:rPr b="0" lang="it-IT" sz="1350" spc="-1" strike="noStrike">
                <a:solidFill>
                  <a:srgbClr val="000000"/>
                </a:solidFill>
                <a:latin typeface="Roboto"/>
                <a:ea typeface="Roboto"/>
              </a:rPr>
              <a:t>. </a:t>
            </a:r>
            <a:endParaRPr b="0" lang="en-US" sz="1350" spc="-1" strike="noStrike">
              <a:solidFill>
                <a:srgbClr val="000000"/>
              </a:solidFill>
              <a:latin typeface="Calibri"/>
            </a:endParaRPr>
          </a:p>
          <a:p>
            <a:pPr marL="214200" indent="-214200" defTabSz="685800">
              <a:lnSpc>
                <a:spcPct val="100000"/>
              </a:lnSpc>
              <a:spcBef>
                <a:spcPts val="150"/>
              </a:spcBef>
              <a:buClr>
                <a:srgbClr val="bf9164"/>
              </a:buClr>
              <a:buFont typeface="Arial"/>
              <a:buChar char="•"/>
            </a:pPr>
            <a:r>
              <a:rPr b="0" lang="it-IT" sz="1350" spc="-1" strike="noStrike">
                <a:solidFill>
                  <a:srgbClr val="000000"/>
                </a:solidFill>
                <a:latin typeface="Roboto"/>
                <a:ea typeface="Roboto"/>
              </a:rPr>
              <a:t>Land cover products (e.g., grassland) can introduce systematic errors.</a:t>
            </a:r>
            <a:endParaRPr b="0" lang="en-US" sz="1350" spc="-1" strike="noStrike">
              <a:solidFill>
                <a:srgbClr val="000000"/>
              </a:solidFill>
              <a:latin typeface="Calibri"/>
            </a:endParaRPr>
          </a:p>
          <a:p>
            <a:pPr marL="214200" indent="-214200" defTabSz="685800">
              <a:lnSpc>
                <a:spcPct val="100000"/>
              </a:lnSpc>
              <a:spcBef>
                <a:spcPts val="150"/>
              </a:spcBef>
              <a:buClr>
                <a:srgbClr val="bf9164"/>
              </a:buClr>
              <a:buFont typeface="Arial"/>
              <a:buChar char="•"/>
            </a:pPr>
            <a:r>
              <a:rPr b="0" lang="it-IT" sz="1350" spc="-1" strike="noStrike">
                <a:solidFill>
                  <a:srgbClr val="000000"/>
                </a:solidFill>
                <a:latin typeface="Roboto"/>
                <a:ea typeface="Roboto"/>
              </a:rPr>
              <a:t>The disturbance Atlas 30 m resolution often misses small disturbed areas.</a:t>
            </a:r>
            <a:endParaRPr b="0" lang="en-US" sz="1350" spc="-1" strike="noStrike">
              <a:solidFill>
                <a:srgbClr val="000000"/>
              </a:solidFill>
              <a:latin typeface="Calibri"/>
            </a:endParaRPr>
          </a:p>
        </p:txBody>
      </p:sp>
      <p:sp>
        <p:nvSpPr>
          <p:cNvPr id="884" name="Google Shape;488;p54"/>
          <p:cNvSpPr/>
          <p:nvPr/>
        </p:nvSpPr>
        <p:spPr>
          <a:xfrm>
            <a:off x="421920" y="3339000"/>
            <a:ext cx="8283600" cy="933480"/>
          </a:xfrm>
          <a:prstGeom prst="roundRect">
            <a:avLst>
              <a:gd name="adj" fmla="val 16667"/>
            </a:avLst>
          </a:prstGeom>
          <a:solidFill>
            <a:srgbClr val="f2f2f2"/>
          </a:solidFill>
          <a:ln w="0">
            <a:noFill/>
          </a:ln>
        </p:spPr>
        <p:style>
          <a:lnRef idx="0"/>
          <a:fillRef idx="0"/>
          <a:effectRef idx="0"/>
          <a:fontRef idx="minor"/>
        </p:style>
        <p:txBody>
          <a:bodyPr lIns="68400" rIns="68400" tIns="34200" bIns="34200" anchor="ctr">
            <a:noAutofit/>
          </a:bodyPr>
          <a:p>
            <a:pPr defTabSz="685800">
              <a:lnSpc>
                <a:spcPct val="100000"/>
              </a:lnSpc>
            </a:pPr>
            <a:r>
              <a:rPr b="1" lang="it-IT" sz="1500" spc="-1" strike="noStrike">
                <a:solidFill>
                  <a:srgbClr val="000000"/>
                </a:solidFill>
                <a:latin typeface="Roboto"/>
                <a:ea typeface="Roboto"/>
              </a:rPr>
              <a:t>Future Developments</a:t>
            </a:r>
            <a:endParaRPr b="0" lang="en-US" sz="1500" spc="-1" strike="noStrike">
              <a:solidFill>
                <a:srgbClr val="000000"/>
              </a:solidFill>
              <a:latin typeface="Calibri"/>
            </a:endParaRPr>
          </a:p>
          <a:p>
            <a:pPr marL="169200" indent="-162000" defTabSz="685800">
              <a:lnSpc>
                <a:spcPct val="100000"/>
              </a:lnSpc>
              <a:spcBef>
                <a:spcPts val="150"/>
              </a:spcBef>
              <a:buClr>
                <a:srgbClr val="bf9164"/>
              </a:buClr>
              <a:buFont typeface="Arial"/>
              <a:buChar char="•"/>
            </a:pPr>
            <a:r>
              <a:rPr b="0" lang="it-IT" sz="1350" spc="-1" strike="noStrike">
                <a:solidFill>
                  <a:srgbClr val="000000"/>
                </a:solidFill>
                <a:latin typeface="Roboto"/>
                <a:ea typeface="Roboto"/>
              </a:rPr>
              <a:t>The framework is modular and can be easily updated as new datasets become available.</a:t>
            </a:r>
            <a:endParaRPr b="0" lang="en-US" sz="1350" spc="-1" strike="noStrike">
              <a:solidFill>
                <a:srgbClr val="000000"/>
              </a:solidFill>
              <a:latin typeface="Calibri"/>
            </a:endParaRPr>
          </a:p>
          <a:p>
            <a:pPr marL="169200" indent="-162000" defTabSz="685800">
              <a:lnSpc>
                <a:spcPct val="100000"/>
              </a:lnSpc>
              <a:spcBef>
                <a:spcPts val="150"/>
              </a:spcBef>
              <a:buClr>
                <a:srgbClr val="bf9164"/>
              </a:buClr>
              <a:buFont typeface="Arial"/>
              <a:buChar char="•"/>
            </a:pPr>
            <a:r>
              <a:rPr b="0" lang="it-IT" sz="1350" spc="-1" strike="noStrike">
                <a:solidFill>
                  <a:srgbClr val="000000"/>
                </a:solidFill>
                <a:latin typeface="Roboto"/>
                <a:ea typeface="Roboto"/>
              </a:rPr>
              <a:t>Integrating </a:t>
            </a:r>
            <a:r>
              <a:rPr b="1" lang="it-IT" sz="1350" spc="-1" strike="noStrike">
                <a:solidFill>
                  <a:srgbClr val="000000"/>
                </a:solidFill>
                <a:latin typeface="Roboto"/>
                <a:ea typeface="Roboto"/>
              </a:rPr>
              <a:t>higher-resolution disturbance data</a:t>
            </a:r>
            <a:r>
              <a:rPr b="0" lang="it-IT" sz="1350" spc="-1" strike="noStrike">
                <a:solidFill>
                  <a:srgbClr val="000000"/>
                </a:solidFill>
                <a:latin typeface="Roboto"/>
                <a:ea typeface="Roboto"/>
              </a:rPr>
              <a:t> (e.g., Sentinel-2).</a:t>
            </a:r>
            <a:endParaRPr b="0" lang="en-US" sz="1350" spc="-1" strike="noStrike">
              <a:solidFill>
                <a:srgbClr val="000000"/>
              </a:solidFill>
              <a:latin typeface="Calibri"/>
            </a:endParaRPr>
          </a:p>
        </p:txBody>
      </p:sp>
    </p:spTree>
  </p:cSld>
  <mc:AlternateContent>
    <mc:Choice Requires="p14">
      <p:transition p14:dur="10"/>
    </mc:Choice>
    <mc:Fallback>
      <p:transition/>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85" name="Google Shape;1622;p41" descr=""/>
          <p:cNvPicPr/>
          <p:nvPr/>
        </p:nvPicPr>
        <p:blipFill>
          <a:blip r:embed="rId1"/>
          <a:stretch/>
        </p:blipFill>
        <p:spPr>
          <a:xfrm>
            <a:off x="292680" y="4587480"/>
            <a:ext cx="1725120" cy="430200"/>
          </a:xfrm>
          <a:prstGeom prst="rect">
            <a:avLst/>
          </a:prstGeom>
          <a:noFill/>
          <a:ln w="0">
            <a:noFill/>
          </a:ln>
        </p:spPr>
      </p:pic>
      <p:pic>
        <p:nvPicPr>
          <p:cNvPr id="886" name="Google Shape;1623;p41" descr=""/>
          <p:cNvPicPr/>
          <p:nvPr/>
        </p:nvPicPr>
        <p:blipFill>
          <a:blip r:embed="rId2"/>
          <a:stretch/>
        </p:blipFill>
        <p:spPr>
          <a:xfrm>
            <a:off x="2073960" y="4584960"/>
            <a:ext cx="1740960" cy="386640"/>
          </a:xfrm>
          <a:prstGeom prst="rect">
            <a:avLst/>
          </a:prstGeom>
          <a:noFill/>
          <a:ln w="0">
            <a:noFill/>
          </a:ln>
        </p:spPr>
      </p:pic>
      <p:sp>
        <p:nvSpPr>
          <p:cNvPr id="887" name="Google Shape;1624;p41"/>
          <p:cNvSpPr/>
          <p:nvPr/>
        </p:nvSpPr>
        <p:spPr>
          <a:xfrm>
            <a:off x="3871080" y="4471200"/>
            <a:ext cx="3605400" cy="71532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US"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grpSp>
        <p:nvGrpSpPr>
          <p:cNvPr id="888" name="Google Shape;1593;p41"/>
          <p:cNvGrpSpPr/>
          <p:nvPr/>
        </p:nvGrpSpPr>
        <p:grpSpPr>
          <a:xfrm>
            <a:off x="3286440" y="1098360"/>
            <a:ext cx="1218600" cy="1170720"/>
            <a:chOff x="3286440" y="1098360"/>
            <a:chExt cx="1218600" cy="1170720"/>
          </a:xfrm>
        </p:grpSpPr>
        <p:sp>
          <p:nvSpPr>
            <p:cNvPr id="889" name="Google Shape;1595;p41"/>
            <p:cNvSpPr/>
            <p:nvPr/>
          </p:nvSpPr>
          <p:spPr>
            <a:xfrm>
              <a:off x="4197240" y="1629000"/>
              <a:ext cx="306720" cy="348840"/>
            </a:xfrm>
            <a:custGeom>
              <a:avLst/>
              <a:gdLst>
                <a:gd name="textAreaLeft" fmla="*/ 0 w 306720"/>
                <a:gd name="textAreaRight" fmla="*/ 307800 w 306720"/>
                <a:gd name="textAreaTop" fmla="*/ 0 h 348840"/>
                <a:gd name="textAreaBottom" fmla="*/ 349920 h 348840"/>
              </a:gdLst>
              <a:ahLst/>
              <a:rect l="textAreaLeft" t="textAreaTop" r="textAreaRight" b="textAreaBottom"/>
              <a:pathLst>
                <a:path fill="none" w="13999" h="27390">
                  <a:moveTo>
                    <a:pt x="0" y="27389"/>
                  </a:moveTo>
                  <a:lnTo>
                    <a:pt x="0" y="6654"/>
                  </a:lnTo>
                  <a:cubicBezTo>
                    <a:pt x="0" y="2971"/>
                    <a:pt x="2992" y="0"/>
                    <a:pt x="6675" y="0"/>
                  </a:cubicBezTo>
                  <a:lnTo>
                    <a:pt x="13998" y="0"/>
                  </a:lnTo>
                </a:path>
              </a:pathLst>
            </a:custGeom>
            <a:solidFill>
              <a:schemeClr val="lt2"/>
            </a:solidFill>
            <a:ln w="114300">
              <a:solidFill>
                <a:srgbClr val="bf9164"/>
              </a:solidFill>
              <a:miter/>
            </a:ln>
          </p:spPr>
          <p:style>
            <a:lnRef idx="0"/>
            <a:fillRef idx="0"/>
            <a:effectRef idx="0"/>
            <a:fontRef idx="minor"/>
          </p:style>
          <p:txBody>
            <a:bodyPr lIns="90000" rIns="90000" tIns="91440" bIns="91440" anchor="ctr">
              <a:noAutofit/>
            </a:bodyPr>
            <a:p>
              <a:pPr>
                <a:lnSpc>
                  <a:spcPct val="100000"/>
                </a:lnSpc>
                <a:tabLst>
                  <a:tab algn="l" pos="0"/>
                </a:tabLst>
              </a:pPr>
              <a:endParaRPr b="0" i="1" lang="en-US" sz="1400" spc="-1" strike="noStrike">
                <a:solidFill>
                  <a:srgbClr val="000000"/>
                </a:solidFill>
                <a:latin typeface="Fira Sans Extra Condensed"/>
                <a:ea typeface="Fira Sans Extra Condensed"/>
              </a:endParaRPr>
            </a:p>
          </p:txBody>
        </p:sp>
        <p:sp>
          <p:nvSpPr>
            <p:cNvPr id="890" name="Google Shape;1596;p41"/>
            <p:cNvSpPr/>
            <p:nvPr/>
          </p:nvSpPr>
          <p:spPr>
            <a:xfrm>
              <a:off x="4199400" y="1545840"/>
              <a:ext cx="360" cy="723240"/>
            </a:xfrm>
            <a:custGeom>
              <a:avLst/>
              <a:gdLst>
                <a:gd name="textAreaLeft" fmla="*/ 0 w 360"/>
                <a:gd name="textAreaRight" fmla="*/ 2880 w 360"/>
                <a:gd name="textAreaTop" fmla="*/ 0 h 723240"/>
                <a:gd name="textAreaBottom" fmla="*/ 724320 h 723240"/>
              </a:gdLst>
              <a:ahLst/>
              <a:rect l="textAreaLeft" t="textAreaTop" r="textAreaRight" b="textAreaBottom"/>
              <a:pathLst>
                <a:path fill="none" w="1" h="20758">
                  <a:moveTo>
                    <a:pt x="0" y="20757"/>
                  </a:moveTo>
                  <a:lnTo>
                    <a:pt x="0" y="1"/>
                  </a:lnTo>
                </a:path>
              </a:pathLst>
            </a:custGeom>
            <a:solidFill>
              <a:schemeClr val="lt2"/>
            </a:solidFill>
            <a:ln w="114300">
              <a:solidFill>
                <a:srgbClr val="bf9164"/>
              </a:solidFill>
              <a:miter/>
            </a:ln>
          </p:spPr>
          <p:style>
            <a:lnRef idx="0"/>
            <a:fillRef idx="0"/>
            <a:effectRef idx="0"/>
            <a:fontRef idx="minor"/>
          </p:style>
          <p:txBody>
            <a:bodyPr lIns="90000" rIns="90000" tIns="91440" bIns="91440" anchor="ctr">
              <a:noAutofit/>
            </a:bodyPr>
            <a:p>
              <a:pPr>
                <a:lnSpc>
                  <a:spcPct val="100000"/>
                </a:lnSpc>
                <a:tabLst>
                  <a:tab algn="l" pos="0"/>
                </a:tabLst>
              </a:pPr>
              <a:endParaRPr b="0" i="1" lang="en-US" sz="1400" spc="-1" strike="noStrike">
                <a:solidFill>
                  <a:srgbClr val="000000"/>
                </a:solidFill>
                <a:latin typeface="Fira Sans Extra Condensed"/>
                <a:ea typeface="Fira Sans Extra Condensed"/>
              </a:endParaRPr>
            </a:p>
          </p:txBody>
        </p:sp>
        <p:sp>
          <p:nvSpPr>
            <p:cNvPr id="891" name="Google Shape;1597;p41"/>
            <p:cNvSpPr/>
            <p:nvPr/>
          </p:nvSpPr>
          <p:spPr>
            <a:xfrm>
              <a:off x="3286440" y="1353600"/>
              <a:ext cx="911160" cy="498600"/>
            </a:xfrm>
            <a:custGeom>
              <a:avLst/>
              <a:gdLst>
                <a:gd name="textAreaLeft" fmla="*/ 0 w 911160"/>
                <a:gd name="textAreaRight" fmla="*/ 912240 w 911160"/>
                <a:gd name="textAreaTop" fmla="*/ 0 h 498600"/>
                <a:gd name="textAreaBottom" fmla="*/ 499680 h 498600"/>
              </a:gdLst>
              <a:ahLst/>
              <a:rect l="textAreaLeft" t="textAreaTop" r="textAreaRight" b="textAreaBottom"/>
              <a:pathLst>
                <a:path fill="none" w="41472" h="39107">
                  <a:moveTo>
                    <a:pt x="41471" y="39106"/>
                  </a:moveTo>
                  <a:lnTo>
                    <a:pt x="41471" y="6654"/>
                  </a:lnTo>
                  <a:cubicBezTo>
                    <a:pt x="41471" y="2971"/>
                    <a:pt x="38500" y="0"/>
                    <a:pt x="34817" y="0"/>
                  </a:cubicBezTo>
                  <a:lnTo>
                    <a:pt x="1" y="0"/>
                  </a:lnTo>
                </a:path>
              </a:pathLst>
            </a:custGeom>
            <a:solidFill>
              <a:schemeClr val="lt2"/>
            </a:solidFill>
            <a:ln w="114300">
              <a:solidFill>
                <a:srgbClr val="bf9164"/>
              </a:solidFill>
              <a:miter/>
            </a:ln>
          </p:spPr>
          <p:style>
            <a:lnRef idx="0"/>
            <a:fillRef idx="0"/>
            <a:effectRef idx="0"/>
            <a:fontRef idx="minor"/>
          </p:style>
          <p:txBody>
            <a:bodyPr lIns="90000" rIns="90000" tIns="91440" bIns="91440" anchor="ctr">
              <a:noAutofit/>
            </a:bodyPr>
            <a:p>
              <a:pPr>
                <a:lnSpc>
                  <a:spcPct val="100000"/>
                </a:lnSpc>
                <a:tabLst>
                  <a:tab algn="l" pos="0"/>
                </a:tabLst>
              </a:pPr>
              <a:endParaRPr b="0" i="1" lang="en-US" sz="1400" spc="-1" strike="noStrike">
                <a:solidFill>
                  <a:srgbClr val="000000"/>
                </a:solidFill>
                <a:latin typeface="Fira Sans Extra Condensed"/>
                <a:ea typeface="Fira Sans Extra Condensed"/>
              </a:endParaRPr>
            </a:p>
          </p:txBody>
        </p:sp>
        <p:sp>
          <p:nvSpPr>
            <p:cNvPr id="892" name="Google Shape;1598;p41"/>
            <p:cNvSpPr/>
            <p:nvPr/>
          </p:nvSpPr>
          <p:spPr>
            <a:xfrm>
              <a:off x="4198320" y="1098360"/>
              <a:ext cx="306720" cy="330120"/>
            </a:xfrm>
            <a:custGeom>
              <a:avLst/>
              <a:gdLst>
                <a:gd name="textAreaLeft" fmla="*/ 0 w 306720"/>
                <a:gd name="textAreaRight" fmla="*/ 307800 w 306720"/>
                <a:gd name="textAreaTop" fmla="*/ 0 h 330120"/>
                <a:gd name="textAreaBottom" fmla="*/ 331200 h 330120"/>
              </a:gdLst>
              <a:ahLst/>
              <a:rect l="textAreaLeft" t="textAreaTop" r="textAreaRight" b="textAreaBottom"/>
              <a:pathLst>
                <a:path fill="none" w="13999" h="27390">
                  <a:moveTo>
                    <a:pt x="0" y="27389"/>
                  </a:moveTo>
                  <a:lnTo>
                    <a:pt x="0" y="6654"/>
                  </a:lnTo>
                  <a:cubicBezTo>
                    <a:pt x="0" y="2971"/>
                    <a:pt x="2992" y="0"/>
                    <a:pt x="6675" y="0"/>
                  </a:cubicBezTo>
                  <a:lnTo>
                    <a:pt x="13998" y="0"/>
                  </a:lnTo>
                </a:path>
              </a:pathLst>
            </a:custGeom>
            <a:solidFill>
              <a:schemeClr val="lt2"/>
            </a:solidFill>
            <a:ln w="114300">
              <a:solidFill>
                <a:srgbClr val="bf9164"/>
              </a:solidFill>
              <a:miter/>
            </a:ln>
          </p:spPr>
          <p:style>
            <a:lnRef idx="0"/>
            <a:fillRef idx="0"/>
            <a:effectRef idx="0"/>
            <a:fontRef idx="minor"/>
          </p:style>
          <p:txBody>
            <a:bodyPr lIns="90000" rIns="90000" tIns="91440" bIns="91440" anchor="ctr">
              <a:noAutofit/>
            </a:bodyPr>
            <a:p>
              <a:pPr>
                <a:lnSpc>
                  <a:spcPct val="100000"/>
                </a:lnSpc>
                <a:tabLst>
                  <a:tab algn="l" pos="0"/>
                </a:tabLst>
              </a:pPr>
              <a:endParaRPr b="0" i="1" lang="en-US" sz="1400" spc="-1" strike="noStrike">
                <a:solidFill>
                  <a:srgbClr val="000000"/>
                </a:solidFill>
                <a:latin typeface="Fira Sans Extra Condensed"/>
                <a:ea typeface="Fira Sans Extra Condensed"/>
              </a:endParaRPr>
            </a:p>
          </p:txBody>
        </p:sp>
      </p:grpSp>
      <p:sp>
        <p:nvSpPr>
          <p:cNvPr id="893" name="PlaceHolder 1"/>
          <p:cNvSpPr>
            <a:spLocks noGrp="1"/>
          </p:cNvSpPr>
          <p:nvPr>
            <p:ph type="title"/>
          </p:nvPr>
        </p:nvSpPr>
        <p:spPr>
          <a:xfrm>
            <a:off x="1573560" y="10080"/>
            <a:ext cx="5995440" cy="79560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US" sz="2800" spc="-1" strike="noStrike">
                <a:solidFill>
                  <a:srgbClr val="000000"/>
                </a:solidFill>
                <a:latin typeface="Fira Sans Extra Condensed Medium"/>
                <a:ea typeface="Fira Sans Extra Condensed Medium"/>
              </a:rPr>
              <a:t>Thank you for your attention! </a:t>
            </a:r>
            <a:endParaRPr b="0" lang="en-US" sz="2800" spc="-1" strike="noStrike">
              <a:solidFill>
                <a:srgbClr val="000000"/>
              </a:solidFill>
              <a:latin typeface="Calibri"/>
            </a:endParaRPr>
          </a:p>
          <a:p>
            <a:pPr indent="0" algn="ctr">
              <a:lnSpc>
                <a:spcPct val="100000"/>
              </a:lnSpc>
              <a:buNone/>
              <a:tabLst>
                <a:tab algn="l" pos="0"/>
              </a:tabLst>
            </a:pPr>
            <a:r>
              <a:rPr b="0" lang="en-US" sz="2000" spc="-1" strike="noStrike">
                <a:solidFill>
                  <a:srgbClr val="000000"/>
                </a:solidFill>
                <a:latin typeface="Fira Sans Extra Condensed Medium"/>
                <a:ea typeface="Fira Sans Extra Condensed Medium"/>
              </a:rPr>
              <a:t>Contact Information of WP2 task leaders:</a:t>
            </a:r>
            <a:endParaRPr b="0" lang="en-US" sz="2000" spc="-1" strike="noStrike">
              <a:solidFill>
                <a:srgbClr val="000000"/>
              </a:solidFill>
              <a:latin typeface="Calibri"/>
            </a:endParaRPr>
          </a:p>
        </p:txBody>
      </p:sp>
      <p:sp>
        <p:nvSpPr>
          <p:cNvPr id="894" name="Google Shape;1601;p41"/>
          <p:cNvSpPr/>
          <p:nvPr/>
        </p:nvSpPr>
        <p:spPr>
          <a:xfrm>
            <a:off x="1589400" y="1094400"/>
            <a:ext cx="2261880" cy="460440"/>
          </a:xfrm>
          <a:custGeom>
            <a:avLst/>
            <a:gdLst>
              <a:gd name="textAreaLeft" fmla="*/ 0 w 2261880"/>
              <a:gd name="textAreaRight" fmla="*/ 2262960 w 2261880"/>
              <a:gd name="textAreaTop" fmla="*/ 0 h 460440"/>
              <a:gd name="textAreaBottom" fmla="*/ 461520 h 460440"/>
            </a:gdLst>
            <a:ahLst/>
            <a:rect l="textAreaLeft" t="textAreaTop" r="textAreaRight" b="textAreaBottom"/>
            <a:pathLst>
              <a:path w="119014" h="22996">
                <a:moveTo>
                  <a:pt x="0" y="1"/>
                </a:moveTo>
                <a:lnTo>
                  <a:pt x="0" y="7261"/>
                </a:lnTo>
                <a:lnTo>
                  <a:pt x="0" y="15735"/>
                </a:lnTo>
                <a:cubicBezTo>
                  <a:pt x="0" y="19752"/>
                  <a:pt x="3243" y="22996"/>
                  <a:pt x="7261" y="22996"/>
                </a:cubicBezTo>
                <a:lnTo>
                  <a:pt x="119014" y="22996"/>
                </a:lnTo>
                <a:lnTo>
                  <a:pt x="119014" y="17053"/>
                </a:lnTo>
                <a:lnTo>
                  <a:pt x="119014" y="7261"/>
                </a:lnTo>
                <a:cubicBezTo>
                  <a:pt x="119014" y="3265"/>
                  <a:pt x="115770" y="1"/>
                  <a:pt x="111753" y="1"/>
                </a:cubicBezTo>
                <a:close/>
              </a:path>
            </a:pathLst>
          </a:custGeom>
          <a:solidFill>
            <a:schemeClr val="accent4"/>
          </a:solidFill>
          <a:ln w="0">
            <a:noFill/>
          </a:ln>
        </p:spPr>
        <p:style>
          <a:lnRef idx="0"/>
          <a:fillRef idx="0"/>
          <a:effectRef idx="0"/>
          <a:fontRef idx="minor"/>
        </p:style>
        <p:txBody>
          <a:bodyPr lIns="228600" rIns="228600" tIns="91440" bIns="91440" anchor="ctr">
            <a:noAutofit/>
          </a:bodyPr>
          <a:p>
            <a:pPr>
              <a:lnSpc>
                <a:spcPct val="115000"/>
              </a:lnSpc>
              <a:tabLst>
                <a:tab algn="l" pos="0"/>
              </a:tabLst>
            </a:pPr>
            <a:r>
              <a:rPr b="0" i="1" lang="en-US" sz="1200" spc="-1" strike="noStrike">
                <a:solidFill>
                  <a:srgbClr val="000000"/>
                </a:solidFill>
                <a:latin typeface="Fira Sans Extra Condensed"/>
                <a:ea typeface="Fira Sans Extra Condensed"/>
              </a:rPr>
              <a:t>Mari Myllymäki, Luke</a:t>
            </a:r>
            <a:endParaRPr b="0" lang="en-US" sz="1200" spc="-1" strike="noStrike">
              <a:solidFill>
                <a:srgbClr val="ffffff"/>
              </a:solidFill>
              <a:latin typeface="Calibri"/>
            </a:endParaRPr>
          </a:p>
          <a:p>
            <a:pPr>
              <a:lnSpc>
                <a:spcPct val="115000"/>
              </a:lnSpc>
              <a:tabLst>
                <a:tab algn="l" pos="0"/>
              </a:tabLst>
            </a:pPr>
            <a:r>
              <a:rPr b="0" i="1" lang="en-US" sz="1200" spc="-1" strike="noStrike">
                <a:solidFill>
                  <a:srgbClr val="000000"/>
                </a:solidFill>
                <a:latin typeface="Fira Sans Extra Condensed"/>
                <a:ea typeface="Fira Sans Extra Condensed"/>
              </a:rPr>
              <a:t>mari.myllymaki@luke.fi</a:t>
            </a:r>
            <a:endParaRPr b="0" lang="en-US" sz="1200" spc="-1" strike="noStrike">
              <a:solidFill>
                <a:srgbClr val="ffffff"/>
              </a:solidFill>
              <a:latin typeface="Calibri"/>
            </a:endParaRPr>
          </a:p>
        </p:txBody>
      </p:sp>
      <p:sp>
        <p:nvSpPr>
          <p:cNvPr id="895" name="Google Shape;1615;p41"/>
          <p:cNvSpPr/>
          <p:nvPr/>
        </p:nvSpPr>
        <p:spPr>
          <a:xfrm flipH="1">
            <a:off x="4505400" y="880920"/>
            <a:ext cx="2455200" cy="497880"/>
          </a:xfrm>
          <a:custGeom>
            <a:avLst/>
            <a:gdLst>
              <a:gd name="textAreaLeft" fmla="*/ 720 w 2455200"/>
              <a:gd name="textAreaRight" fmla="*/ 2457000 w 2455200"/>
              <a:gd name="textAreaTop" fmla="*/ 0 h 497880"/>
              <a:gd name="textAreaBottom" fmla="*/ 498960 h 497880"/>
            </a:gdLst>
            <a:ahLst/>
            <a:rect l="textAreaLeft" t="textAreaTop" r="textAreaRight" b="textAreaBottom"/>
            <a:pathLst>
              <a:path w="119014" h="22996">
                <a:moveTo>
                  <a:pt x="0" y="1"/>
                </a:moveTo>
                <a:lnTo>
                  <a:pt x="0" y="7261"/>
                </a:lnTo>
                <a:lnTo>
                  <a:pt x="0" y="15735"/>
                </a:lnTo>
                <a:cubicBezTo>
                  <a:pt x="0" y="19731"/>
                  <a:pt x="3243" y="22996"/>
                  <a:pt x="7261" y="22996"/>
                </a:cubicBezTo>
                <a:lnTo>
                  <a:pt x="119014" y="22996"/>
                </a:lnTo>
                <a:lnTo>
                  <a:pt x="119014" y="17053"/>
                </a:lnTo>
                <a:lnTo>
                  <a:pt x="119014" y="7261"/>
                </a:lnTo>
                <a:cubicBezTo>
                  <a:pt x="119014" y="3244"/>
                  <a:pt x="115770" y="1"/>
                  <a:pt x="111753" y="1"/>
                </a:cubicBezTo>
                <a:close/>
              </a:path>
            </a:pathLst>
          </a:custGeom>
          <a:solidFill>
            <a:srgbClr val="97cd69"/>
          </a:solidFill>
          <a:ln w="0">
            <a:noFill/>
          </a:ln>
        </p:spPr>
        <p:style>
          <a:lnRef idx="0"/>
          <a:fillRef idx="0"/>
          <a:effectRef idx="0"/>
          <a:fontRef idx="minor"/>
        </p:style>
        <p:txBody>
          <a:bodyPr lIns="228600" rIns="228600" tIns="91440" bIns="91440" anchor="ctr">
            <a:noAutofit/>
          </a:bodyPr>
          <a:p>
            <a:pPr algn="r">
              <a:lnSpc>
                <a:spcPct val="115000"/>
              </a:lnSpc>
              <a:tabLst>
                <a:tab algn="l" pos="0"/>
              </a:tabLst>
            </a:pPr>
            <a:r>
              <a:rPr b="0" i="1" lang="en-US" sz="1200" spc="-1" strike="noStrike">
                <a:solidFill>
                  <a:srgbClr val="000000"/>
                </a:solidFill>
                <a:latin typeface="Fira Sans Extra Condensed"/>
                <a:ea typeface="Fira Sans Extra Condensed"/>
              </a:rPr>
              <a:t>Ivo Kohn, NLI</a:t>
            </a:r>
            <a:endParaRPr b="0" lang="en-US" sz="1200" spc="-1" strike="noStrike">
              <a:solidFill>
                <a:srgbClr val="000000"/>
              </a:solidFill>
              <a:latin typeface="Calibri"/>
            </a:endParaRPr>
          </a:p>
          <a:p>
            <a:pPr algn="r">
              <a:lnSpc>
                <a:spcPct val="115000"/>
              </a:lnSpc>
              <a:tabLst>
                <a:tab algn="l" pos="0"/>
              </a:tabLst>
            </a:pPr>
            <a:r>
              <a:rPr b="0" i="1" lang="en-US" sz="1200" spc="-1" strike="noStrike">
                <a:solidFill>
                  <a:srgbClr val="000000"/>
                </a:solidFill>
                <a:latin typeface="Fira Sans Extra Condensed"/>
                <a:ea typeface="Fira Sans Extra Condensed"/>
              </a:rPr>
              <a:t>ivo.kohn@nli.gov.cz</a:t>
            </a:r>
            <a:endParaRPr b="0" lang="en-US" sz="1200" spc="-1" strike="noStrike">
              <a:solidFill>
                <a:srgbClr val="000000"/>
              </a:solidFill>
              <a:latin typeface="Calibri"/>
            </a:endParaRPr>
          </a:p>
        </p:txBody>
      </p:sp>
      <p:sp>
        <p:nvSpPr>
          <p:cNvPr id="896" name="Google Shape;1616;p41"/>
          <p:cNvSpPr/>
          <p:nvPr/>
        </p:nvSpPr>
        <p:spPr>
          <a:xfrm flipH="1">
            <a:off x="4503600" y="1424880"/>
            <a:ext cx="2456280" cy="497880"/>
          </a:xfrm>
          <a:custGeom>
            <a:avLst/>
            <a:gdLst>
              <a:gd name="textAreaLeft" fmla="*/ -720 w 2456280"/>
              <a:gd name="textAreaRight" fmla="*/ 2456640 w 2456280"/>
              <a:gd name="textAreaTop" fmla="*/ 0 h 497880"/>
              <a:gd name="textAreaBottom" fmla="*/ 498960 h 497880"/>
            </a:gdLst>
            <a:ahLst/>
            <a:rect l="textAreaLeft" t="textAreaTop" r="textAreaRight" b="textAreaBottom"/>
            <a:pathLst>
              <a:path w="119014" h="22996">
                <a:moveTo>
                  <a:pt x="0" y="1"/>
                </a:moveTo>
                <a:lnTo>
                  <a:pt x="0" y="7261"/>
                </a:lnTo>
                <a:lnTo>
                  <a:pt x="0" y="15735"/>
                </a:lnTo>
                <a:cubicBezTo>
                  <a:pt x="0" y="19752"/>
                  <a:pt x="3243" y="22996"/>
                  <a:pt x="7261" y="22996"/>
                </a:cubicBezTo>
                <a:lnTo>
                  <a:pt x="119014" y="22996"/>
                </a:lnTo>
                <a:lnTo>
                  <a:pt x="119014" y="17053"/>
                </a:lnTo>
                <a:lnTo>
                  <a:pt x="119014" y="7261"/>
                </a:lnTo>
                <a:cubicBezTo>
                  <a:pt x="119014" y="3265"/>
                  <a:pt x="115770" y="1"/>
                  <a:pt x="111753" y="1"/>
                </a:cubicBezTo>
                <a:close/>
              </a:path>
            </a:pathLst>
          </a:custGeom>
          <a:solidFill>
            <a:srgbClr val="7dc144"/>
          </a:solidFill>
          <a:ln w="0">
            <a:noFill/>
          </a:ln>
        </p:spPr>
        <p:style>
          <a:lnRef idx="0"/>
          <a:fillRef idx="0"/>
          <a:effectRef idx="0"/>
          <a:fontRef idx="minor"/>
        </p:style>
        <p:txBody>
          <a:bodyPr lIns="228600" rIns="228600" tIns="91440" bIns="91440" anchor="ctr">
            <a:noAutofit/>
          </a:bodyPr>
          <a:p>
            <a:pPr algn="r">
              <a:lnSpc>
                <a:spcPct val="115000"/>
              </a:lnSpc>
              <a:tabLst>
                <a:tab algn="l" pos="0"/>
              </a:tabLst>
            </a:pPr>
            <a:r>
              <a:rPr b="0" i="1" lang="en-US" sz="1200" spc="-1" strike="noStrike">
                <a:solidFill>
                  <a:srgbClr val="000000"/>
                </a:solidFill>
                <a:latin typeface="Fira Sans Extra Condensed"/>
                <a:ea typeface="Fira Sans Extra Condensed"/>
              </a:rPr>
              <a:t>Jukka Miettinen, VTT</a:t>
            </a:r>
            <a:endParaRPr b="0" lang="en-US" sz="1200" spc="-1" strike="noStrike">
              <a:solidFill>
                <a:srgbClr val="000000"/>
              </a:solidFill>
              <a:latin typeface="Calibri"/>
            </a:endParaRPr>
          </a:p>
          <a:p>
            <a:pPr algn="r">
              <a:lnSpc>
                <a:spcPct val="115000"/>
              </a:lnSpc>
              <a:tabLst>
                <a:tab algn="l" pos="0"/>
              </a:tabLst>
            </a:pPr>
            <a:r>
              <a:rPr b="0" i="1" lang="en-US" sz="1200" spc="-1" strike="noStrike">
                <a:solidFill>
                  <a:srgbClr val="000000"/>
                </a:solidFill>
                <a:latin typeface="Fira Sans Extra Condensed"/>
                <a:ea typeface="Fira Sans Extra Condensed"/>
              </a:rPr>
              <a:t>jukka.miettinen@vtt.fi</a:t>
            </a:r>
            <a:endParaRPr b="0" lang="en-US" sz="1200" spc="-1" strike="noStrike">
              <a:solidFill>
                <a:srgbClr val="000000"/>
              </a:solidFill>
              <a:latin typeface="Calibri"/>
            </a:endParaRPr>
          </a:p>
        </p:txBody>
      </p:sp>
      <p:sp>
        <p:nvSpPr>
          <p:cNvPr id="897" name="TextBox 1"/>
          <p:cNvSpPr/>
          <p:nvPr/>
        </p:nvSpPr>
        <p:spPr>
          <a:xfrm>
            <a:off x="7008840" y="1384560"/>
            <a:ext cx="2094480" cy="455400"/>
          </a:xfrm>
          <a:prstGeom prst="rect">
            <a:avLst/>
          </a:prstGeom>
          <a:noFill/>
          <a:ln w="0">
            <a:noFill/>
          </a:ln>
        </p:spPr>
        <p:style>
          <a:lnRef idx="0"/>
          <a:fillRef idx="0"/>
          <a:effectRef idx="0"/>
          <a:fontRef idx="minor"/>
        </p:style>
        <p:txBody>
          <a:bodyPr lIns="90000" rIns="90000" tIns="45000" bIns="45000" anchor="t">
            <a:spAutoFit/>
          </a:bodyPr>
          <a:p>
            <a:pPr marL="285840" indent="-182880">
              <a:lnSpc>
                <a:spcPct val="100000"/>
              </a:lnSpc>
              <a:buClr>
                <a:srgbClr val="000000"/>
              </a:buClr>
              <a:buFont typeface="Arial"/>
              <a:buChar char="•"/>
            </a:pPr>
            <a:r>
              <a:rPr b="0" lang="en-US" sz="1200" spc="-1" strike="noStrike">
                <a:solidFill>
                  <a:srgbClr val="000000"/>
                </a:solidFill>
                <a:latin typeface="Arial"/>
                <a:ea typeface="Arial"/>
              </a:rPr>
              <a:t>Data portal</a:t>
            </a:r>
            <a:endParaRPr b="0" lang="en-US" sz="1200" spc="-1" strike="noStrike">
              <a:solidFill>
                <a:srgbClr val="000000"/>
              </a:solidFill>
              <a:latin typeface="Calibri"/>
            </a:endParaRPr>
          </a:p>
          <a:p>
            <a:pPr marL="285840" indent="-182880">
              <a:lnSpc>
                <a:spcPct val="100000"/>
              </a:lnSpc>
              <a:buClr>
                <a:srgbClr val="000000"/>
              </a:buClr>
              <a:buFont typeface="Arial"/>
              <a:buChar char="•"/>
            </a:pPr>
            <a:r>
              <a:rPr b="0" lang="en-US" sz="1200" spc="-1" strike="noStrike">
                <a:solidFill>
                  <a:srgbClr val="000000"/>
                </a:solidFill>
                <a:latin typeface="Arial"/>
                <a:ea typeface="Arial"/>
              </a:rPr>
              <a:t>Maps</a:t>
            </a:r>
            <a:endParaRPr b="0" lang="en-US" sz="1200" spc="-1" strike="noStrike">
              <a:solidFill>
                <a:srgbClr val="000000"/>
              </a:solidFill>
              <a:latin typeface="Calibri"/>
            </a:endParaRPr>
          </a:p>
        </p:txBody>
      </p:sp>
      <p:sp>
        <p:nvSpPr>
          <p:cNvPr id="898" name="TextBox 2"/>
          <p:cNvSpPr/>
          <p:nvPr/>
        </p:nvSpPr>
        <p:spPr>
          <a:xfrm>
            <a:off x="6962400" y="888840"/>
            <a:ext cx="2094480" cy="455400"/>
          </a:xfrm>
          <a:prstGeom prst="rect">
            <a:avLst/>
          </a:prstGeom>
          <a:noFill/>
          <a:ln w="0">
            <a:noFill/>
          </a:ln>
        </p:spPr>
        <p:style>
          <a:lnRef idx="0"/>
          <a:fillRef idx="0"/>
          <a:effectRef idx="0"/>
          <a:fontRef idx="minor"/>
        </p:style>
        <p:txBody>
          <a:bodyPr lIns="90000" rIns="90000" tIns="45000" bIns="45000" anchor="t">
            <a:spAutoFit/>
          </a:bodyPr>
          <a:p>
            <a:pPr marL="285840" indent="-182880">
              <a:lnSpc>
                <a:spcPct val="100000"/>
              </a:lnSpc>
              <a:buClr>
                <a:srgbClr val="000000"/>
              </a:buClr>
              <a:buFont typeface="Arial"/>
              <a:buChar char="•"/>
            </a:pPr>
            <a:r>
              <a:rPr b="0" lang="en-US" sz="1200" spc="-1" strike="noStrike">
                <a:solidFill>
                  <a:srgbClr val="000000"/>
                </a:solidFill>
                <a:latin typeface="Arial"/>
                <a:ea typeface="Arial"/>
              </a:rPr>
              <a:t>nFIESTA</a:t>
            </a:r>
            <a:endParaRPr b="0" lang="en-US" sz="1200" spc="-1" strike="noStrike">
              <a:solidFill>
                <a:srgbClr val="000000"/>
              </a:solidFill>
              <a:latin typeface="Calibri"/>
            </a:endParaRPr>
          </a:p>
          <a:p>
            <a:pPr marL="285840" indent="-182880">
              <a:lnSpc>
                <a:spcPct val="100000"/>
              </a:lnSpc>
              <a:buClr>
                <a:srgbClr val="000000"/>
              </a:buClr>
              <a:buFont typeface="Arial"/>
              <a:buChar char="•"/>
            </a:pPr>
            <a:r>
              <a:rPr b="0" lang="en-US" sz="1200" spc="-1" strike="noStrike">
                <a:solidFill>
                  <a:srgbClr val="000000"/>
                </a:solidFill>
                <a:latin typeface="Arial"/>
                <a:ea typeface="Arial"/>
              </a:rPr>
              <a:t>Estimates</a:t>
            </a:r>
            <a:endParaRPr b="0" lang="en-US" sz="1200" spc="-1" strike="noStrike">
              <a:solidFill>
                <a:srgbClr val="000000"/>
              </a:solidFill>
              <a:latin typeface="Calibri"/>
            </a:endParaRPr>
          </a:p>
        </p:txBody>
      </p:sp>
      <p:sp>
        <p:nvSpPr>
          <p:cNvPr id="899" name="TextBox 20"/>
          <p:cNvSpPr/>
          <p:nvPr/>
        </p:nvSpPr>
        <p:spPr>
          <a:xfrm>
            <a:off x="653040" y="1084320"/>
            <a:ext cx="934200" cy="455400"/>
          </a:xfrm>
          <a:prstGeom prst="rect">
            <a:avLst/>
          </a:prstGeom>
          <a:noFill/>
          <a:ln w="0">
            <a:noFill/>
          </a:ln>
        </p:spPr>
        <p:style>
          <a:lnRef idx="0"/>
          <a:fillRef idx="0"/>
          <a:effectRef idx="0"/>
          <a:fontRef idx="minor"/>
        </p:style>
        <p:txBody>
          <a:bodyPr lIns="90000" rIns="90000" tIns="45000" bIns="45000" anchor="t">
            <a:spAutoFit/>
          </a:bodyPr>
          <a:p>
            <a:pPr marL="285840" indent="-182880">
              <a:lnSpc>
                <a:spcPct val="100000"/>
              </a:lnSpc>
              <a:buClr>
                <a:srgbClr val="000000"/>
              </a:buClr>
              <a:buFont typeface="Arial"/>
              <a:buChar char="•"/>
            </a:pPr>
            <a:r>
              <a:rPr b="0" lang="en-US" sz="1200" spc="-1" strike="noStrike">
                <a:solidFill>
                  <a:srgbClr val="000000"/>
                </a:solidFill>
                <a:latin typeface="Arial"/>
                <a:ea typeface="Arial"/>
              </a:rPr>
              <a:t>WP2 overall</a:t>
            </a:r>
            <a:endParaRPr b="0" lang="en-US" sz="1200" spc="-1" strike="noStrike">
              <a:solidFill>
                <a:srgbClr val="000000"/>
              </a:solidFill>
              <a:latin typeface="Calibri"/>
            </a:endParaRPr>
          </a:p>
        </p:txBody>
      </p:sp>
      <p:pic>
        <p:nvPicPr>
          <p:cNvPr id="900" name="Picture 10" descr=""/>
          <p:cNvPicPr/>
          <p:nvPr/>
        </p:nvPicPr>
        <p:blipFill>
          <a:blip r:embed="rId3"/>
          <a:stretch/>
        </p:blipFill>
        <p:spPr>
          <a:xfrm>
            <a:off x="8226000" y="0"/>
            <a:ext cx="916920" cy="544680"/>
          </a:xfrm>
          <a:prstGeom prst="rect">
            <a:avLst/>
          </a:prstGeom>
          <a:noFill/>
          <a:ln w="0">
            <a:noFill/>
          </a:ln>
        </p:spPr>
      </p:pic>
      <p:pic>
        <p:nvPicPr>
          <p:cNvPr id="901" name="Picture 18" descr=""/>
          <p:cNvPicPr/>
          <p:nvPr/>
        </p:nvPicPr>
        <p:blipFill>
          <a:blip r:embed="rId4"/>
          <a:stretch/>
        </p:blipFill>
        <p:spPr>
          <a:xfrm>
            <a:off x="0" y="0"/>
            <a:ext cx="916920" cy="544680"/>
          </a:xfrm>
          <a:prstGeom prst="rect">
            <a:avLst/>
          </a:prstGeom>
          <a:noFill/>
          <a:ln w="0">
            <a:noFill/>
          </a:ln>
        </p:spPr>
      </p:pic>
      <p:pic>
        <p:nvPicPr>
          <p:cNvPr id="902" name="Picture 21" descr=""/>
          <p:cNvPicPr/>
          <p:nvPr/>
        </p:nvPicPr>
        <p:blipFill>
          <a:blip r:embed="rId5"/>
          <a:stretch/>
        </p:blipFill>
        <p:spPr>
          <a:xfrm>
            <a:off x="4147920" y="2038320"/>
            <a:ext cx="265680" cy="513360"/>
          </a:xfrm>
          <a:prstGeom prst="rect">
            <a:avLst/>
          </a:prstGeom>
          <a:noFill/>
          <a:ln w="0">
            <a:noFill/>
          </a:ln>
        </p:spPr>
      </p:pic>
      <p:sp>
        <p:nvSpPr>
          <p:cNvPr id="903" name="Google Shape;1615;p41"/>
          <p:cNvSpPr/>
          <p:nvPr/>
        </p:nvSpPr>
        <p:spPr>
          <a:xfrm flipH="1">
            <a:off x="4468680" y="1956960"/>
            <a:ext cx="2491920" cy="497880"/>
          </a:xfrm>
          <a:custGeom>
            <a:avLst/>
            <a:gdLst>
              <a:gd name="textAreaLeft" fmla="*/ 720 w 2491920"/>
              <a:gd name="textAreaRight" fmla="*/ 2493720 w 2491920"/>
              <a:gd name="textAreaTop" fmla="*/ 0 h 497880"/>
              <a:gd name="textAreaBottom" fmla="*/ 498960 h 497880"/>
            </a:gdLst>
            <a:ahLst/>
            <a:rect l="textAreaLeft" t="textAreaTop" r="textAreaRight" b="textAreaBottom"/>
            <a:pathLst>
              <a:path w="119014" h="22996">
                <a:moveTo>
                  <a:pt x="0" y="1"/>
                </a:moveTo>
                <a:lnTo>
                  <a:pt x="0" y="7261"/>
                </a:lnTo>
                <a:lnTo>
                  <a:pt x="0" y="15735"/>
                </a:lnTo>
                <a:cubicBezTo>
                  <a:pt x="0" y="19731"/>
                  <a:pt x="3243" y="22996"/>
                  <a:pt x="7261" y="22996"/>
                </a:cubicBezTo>
                <a:lnTo>
                  <a:pt x="119014" y="22996"/>
                </a:lnTo>
                <a:lnTo>
                  <a:pt x="119014" y="17053"/>
                </a:lnTo>
                <a:lnTo>
                  <a:pt x="119014" y="7261"/>
                </a:lnTo>
                <a:cubicBezTo>
                  <a:pt x="119014" y="3244"/>
                  <a:pt x="115770" y="1"/>
                  <a:pt x="111753" y="1"/>
                </a:cubicBezTo>
                <a:close/>
              </a:path>
            </a:pathLst>
          </a:custGeom>
          <a:solidFill>
            <a:schemeClr val="accent6">
              <a:lumMod val="75000"/>
            </a:schemeClr>
          </a:solidFill>
          <a:ln w="0">
            <a:noFill/>
          </a:ln>
        </p:spPr>
        <p:style>
          <a:lnRef idx="0"/>
          <a:fillRef idx="0"/>
          <a:effectRef idx="0"/>
          <a:fontRef idx="minor"/>
        </p:style>
        <p:txBody>
          <a:bodyPr lIns="0" rIns="228600" tIns="91440" bIns="91440" anchor="ctr">
            <a:noAutofit/>
          </a:bodyPr>
          <a:p>
            <a:pPr algn="r">
              <a:lnSpc>
                <a:spcPct val="115000"/>
              </a:lnSpc>
            </a:pPr>
            <a:r>
              <a:rPr b="0" i="1" lang="en-US" sz="1100" spc="-1" strike="noStrike">
                <a:solidFill>
                  <a:srgbClr val="000000"/>
                </a:solidFill>
                <a:latin typeface="Fira Sans Extra Condensed"/>
                <a:ea typeface="Fira Sans Extra Condensed"/>
              </a:rPr>
              <a:t>Mirco Migliavacca, JRC</a:t>
            </a:r>
            <a:endParaRPr b="0" lang="en-US" sz="1100" spc="-1" strike="noStrike">
              <a:solidFill>
                <a:srgbClr val="ffffff"/>
              </a:solidFill>
              <a:latin typeface="Calibri"/>
            </a:endParaRPr>
          </a:p>
          <a:p>
            <a:pPr algn="r">
              <a:lnSpc>
                <a:spcPct val="115000"/>
              </a:lnSpc>
            </a:pPr>
            <a:r>
              <a:rPr b="0" i="1" lang="en-US" sz="1050" spc="-1" strike="noStrike">
                <a:solidFill>
                  <a:srgbClr val="000000"/>
                </a:solidFill>
                <a:latin typeface="Fira Sans Extra Condensed"/>
                <a:ea typeface="Fira Sans Extra Condensed"/>
              </a:rPr>
              <a:t>mirco.migliavacca@ec.europa.eu</a:t>
            </a:r>
            <a:endParaRPr b="0" lang="en-US" sz="1050" spc="-1" strike="noStrike">
              <a:solidFill>
                <a:srgbClr val="ffffff"/>
              </a:solidFill>
              <a:latin typeface="Calibri"/>
            </a:endParaRPr>
          </a:p>
        </p:txBody>
      </p:sp>
      <p:sp>
        <p:nvSpPr>
          <p:cNvPr id="904" name="TextBox 23"/>
          <p:cNvSpPr/>
          <p:nvPr/>
        </p:nvSpPr>
        <p:spPr>
          <a:xfrm>
            <a:off x="6962400" y="1960920"/>
            <a:ext cx="2094480" cy="455400"/>
          </a:xfrm>
          <a:prstGeom prst="rect">
            <a:avLst/>
          </a:prstGeom>
          <a:noFill/>
          <a:ln w="0">
            <a:noFill/>
          </a:ln>
        </p:spPr>
        <p:style>
          <a:lnRef idx="0"/>
          <a:fillRef idx="0"/>
          <a:effectRef idx="0"/>
          <a:fontRef idx="minor"/>
        </p:style>
        <p:txBody>
          <a:bodyPr lIns="90000" rIns="90000" tIns="45000" bIns="45000" anchor="t">
            <a:spAutoFit/>
          </a:bodyPr>
          <a:p>
            <a:pPr marL="285840" indent="-182880">
              <a:lnSpc>
                <a:spcPct val="100000"/>
              </a:lnSpc>
              <a:buClr>
                <a:srgbClr val="000000"/>
              </a:buClr>
              <a:buFont typeface="Arial"/>
              <a:buChar char="•"/>
            </a:pPr>
            <a:r>
              <a:rPr b="0" lang="en-US" sz="1200" spc="-1" strike="noStrike">
                <a:solidFill>
                  <a:srgbClr val="000000"/>
                </a:solidFill>
                <a:latin typeface="Arial"/>
                <a:ea typeface="Arial"/>
              </a:rPr>
              <a:t>CRCF analysis</a:t>
            </a:r>
            <a:endParaRPr b="0" lang="en-US" sz="1200" spc="-1" strike="noStrike">
              <a:solidFill>
                <a:srgbClr val="000000"/>
              </a:solidFill>
              <a:latin typeface="Calibri"/>
            </a:endParaRPr>
          </a:p>
          <a:p>
            <a:pPr marL="285840" indent="-182880">
              <a:lnSpc>
                <a:spcPct val="100000"/>
              </a:lnSpc>
              <a:buClr>
                <a:srgbClr val="000000"/>
              </a:buClr>
              <a:buFont typeface="Arial"/>
              <a:buChar char="•"/>
            </a:pPr>
            <a:r>
              <a:rPr b="0" lang="en-US" sz="1200" spc="-1" strike="noStrike">
                <a:solidFill>
                  <a:srgbClr val="000000"/>
                </a:solidFill>
                <a:latin typeface="Arial"/>
                <a:ea typeface="Arial"/>
              </a:rPr>
              <a:t>Forest area analysis</a:t>
            </a:r>
            <a:endParaRPr b="0" lang="en-US" sz="1200" spc="-1" strike="noStrike">
              <a:solidFill>
                <a:srgbClr val="000000"/>
              </a:solidFill>
              <a:latin typeface="Calibri"/>
            </a:endParaRPr>
          </a:p>
        </p:txBody>
      </p:sp>
      <p:pic>
        <p:nvPicPr>
          <p:cNvPr id="905" name="Picture 25" descr=""/>
          <p:cNvPicPr/>
          <p:nvPr/>
        </p:nvPicPr>
        <p:blipFill>
          <a:blip r:embed="rId6"/>
          <a:stretch/>
        </p:blipFill>
        <p:spPr>
          <a:xfrm>
            <a:off x="4208760" y="2035440"/>
            <a:ext cx="265680" cy="513360"/>
          </a:xfrm>
          <a:prstGeom prst="rect">
            <a:avLst/>
          </a:prstGeom>
          <a:noFill/>
          <a:ln w="0">
            <a:noFill/>
          </a:ln>
        </p:spPr>
      </p:pic>
      <p:grpSp>
        <p:nvGrpSpPr>
          <p:cNvPr id="906" name="Google Shape;1617;p41"/>
          <p:cNvGrpSpPr/>
          <p:nvPr/>
        </p:nvGrpSpPr>
        <p:grpSpPr>
          <a:xfrm>
            <a:off x="3885480" y="2496960"/>
            <a:ext cx="645480" cy="496800"/>
            <a:chOff x="3885480" y="2496960"/>
            <a:chExt cx="645480" cy="496800"/>
          </a:xfrm>
        </p:grpSpPr>
        <p:grpSp>
          <p:nvGrpSpPr>
            <p:cNvPr id="907" name="Google Shape;1618;p41"/>
            <p:cNvGrpSpPr/>
            <p:nvPr/>
          </p:nvGrpSpPr>
          <p:grpSpPr>
            <a:xfrm>
              <a:off x="3885480" y="2496960"/>
              <a:ext cx="645480" cy="496800"/>
              <a:chOff x="3885480" y="2496960"/>
              <a:chExt cx="645480" cy="496800"/>
            </a:xfrm>
          </p:grpSpPr>
          <p:sp>
            <p:nvSpPr>
              <p:cNvPr id="908" name="Google Shape;1619;p41"/>
              <p:cNvSpPr/>
              <p:nvPr/>
            </p:nvSpPr>
            <p:spPr>
              <a:xfrm>
                <a:off x="3885480" y="2496960"/>
                <a:ext cx="645480" cy="496800"/>
              </a:xfrm>
              <a:custGeom>
                <a:avLst/>
                <a:gdLst>
                  <a:gd name="textAreaLeft" fmla="*/ 0 w 645480"/>
                  <a:gd name="textAreaRight" fmla="*/ 646560 w 645480"/>
                  <a:gd name="textAreaTop" fmla="*/ 0 h 496800"/>
                  <a:gd name="textAreaBottom" fmla="*/ 497880 h 496800"/>
                </a:gdLst>
                <a:ahLst/>
                <a:rect l="textAreaLeft" t="textAreaTop" r="textAreaRight" b="textAreaBottom"/>
                <a:pathLst>
                  <a:path w="28457" h="24147">
                    <a:moveTo>
                      <a:pt x="0" y="1"/>
                    </a:moveTo>
                    <a:lnTo>
                      <a:pt x="0" y="5650"/>
                    </a:lnTo>
                    <a:lnTo>
                      <a:pt x="1339" y="5650"/>
                    </a:lnTo>
                    <a:lnTo>
                      <a:pt x="6361" y="24146"/>
                    </a:lnTo>
                    <a:lnTo>
                      <a:pt x="22096" y="24146"/>
                    </a:lnTo>
                    <a:lnTo>
                      <a:pt x="27117" y="5650"/>
                    </a:lnTo>
                    <a:lnTo>
                      <a:pt x="28456" y="5650"/>
                    </a:lnTo>
                    <a:lnTo>
                      <a:pt x="28456" y="1"/>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i="1" lang="en-US" sz="1400" spc="-1" strike="noStrike">
                  <a:solidFill>
                    <a:srgbClr val="000000"/>
                  </a:solidFill>
                  <a:latin typeface="Fira Sans Extra Condensed"/>
                  <a:ea typeface="Fira Sans Extra Condensed"/>
                </a:endParaRPr>
              </a:p>
            </p:txBody>
          </p:sp>
          <p:sp>
            <p:nvSpPr>
              <p:cNvPr id="909" name="Google Shape;1620;p41"/>
              <p:cNvSpPr/>
              <p:nvPr/>
            </p:nvSpPr>
            <p:spPr>
              <a:xfrm>
                <a:off x="3885480" y="2496960"/>
                <a:ext cx="645480" cy="115560"/>
              </a:xfrm>
              <a:custGeom>
                <a:avLst/>
                <a:gdLst>
                  <a:gd name="textAreaLeft" fmla="*/ 0 w 645480"/>
                  <a:gd name="textAreaRight" fmla="*/ 646560 w 645480"/>
                  <a:gd name="textAreaTop" fmla="*/ 0 h 115560"/>
                  <a:gd name="textAreaBottom" fmla="*/ 116640 h 115560"/>
                </a:gdLst>
                <a:ahLst/>
                <a:rect l="textAreaLeft" t="textAreaTop" r="textAreaRight" b="textAreaBottom"/>
                <a:pathLst>
                  <a:path w="28457" h="5650">
                    <a:moveTo>
                      <a:pt x="0" y="1"/>
                    </a:moveTo>
                    <a:lnTo>
                      <a:pt x="0" y="5650"/>
                    </a:lnTo>
                    <a:lnTo>
                      <a:pt x="28456" y="5650"/>
                    </a:lnTo>
                    <a:lnTo>
                      <a:pt x="28456" y="1"/>
                    </a:lnTo>
                    <a:close/>
                  </a:path>
                </a:pathLst>
              </a:custGeom>
              <a:solidFill>
                <a:schemeClr val="lt2"/>
              </a:solidFill>
              <a:ln w="0">
                <a:noFill/>
              </a:ln>
            </p:spPr>
            <p:style>
              <a:lnRef idx="0"/>
              <a:fillRef idx="0"/>
              <a:effectRef idx="0"/>
              <a:fontRef idx="minor"/>
            </p:style>
            <p:txBody>
              <a:bodyPr lIns="90000" rIns="90000" tIns="58320" bIns="58320" anchor="ctr">
                <a:noAutofit/>
              </a:bodyPr>
              <a:p>
                <a:pPr>
                  <a:lnSpc>
                    <a:spcPct val="100000"/>
                  </a:lnSpc>
                  <a:tabLst>
                    <a:tab algn="l" pos="0"/>
                  </a:tabLst>
                </a:pPr>
                <a:endParaRPr b="0" i="1" lang="en-US" sz="1400" spc="-1" strike="noStrike">
                  <a:solidFill>
                    <a:srgbClr val="000000"/>
                  </a:solidFill>
                  <a:latin typeface="Fira Sans Extra Condensed"/>
                  <a:ea typeface="Fira Sans Extra Condensed"/>
                </a:endParaRPr>
              </a:p>
            </p:txBody>
          </p:sp>
        </p:grpSp>
        <p:sp>
          <p:nvSpPr>
            <p:cNvPr id="910" name="Google Shape;1621;p41"/>
            <p:cNvSpPr/>
            <p:nvPr/>
          </p:nvSpPr>
          <p:spPr>
            <a:xfrm>
              <a:off x="3885480" y="2572560"/>
              <a:ext cx="645480" cy="40320"/>
            </a:xfrm>
            <a:custGeom>
              <a:avLst/>
              <a:gdLst>
                <a:gd name="textAreaLeft" fmla="*/ 0 w 645480"/>
                <a:gd name="textAreaRight" fmla="*/ 646560 w 645480"/>
                <a:gd name="textAreaTop" fmla="*/ 0 h 40320"/>
                <a:gd name="textAreaBottom" fmla="*/ 41400 h 40320"/>
              </a:gdLst>
              <a:ahLst/>
              <a:rect l="textAreaLeft" t="textAreaTop" r="textAreaRight" b="textAreaBottom"/>
              <a:pathLst>
                <a:path w="28457" h="5650">
                  <a:moveTo>
                    <a:pt x="0" y="1"/>
                  </a:moveTo>
                  <a:lnTo>
                    <a:pt x="0" y="5650"/>
                  </a:lnTo>
                  <a:lnTo>
                    <a:pt x="28456" y="5650"/>
                  </a:lnTo>
                  <a:lnTo>
                    <a:pt x="28456" y="1"/>
                  </a:lnTo>
                  <a:close/>
                </a:path>
              </a:pathLst>
            </a:custGeom>
            <a:solidFill>
              <a:schemeClr val="accent6"/>
            </a:solidFill>
            <a:ln w="0">
              <a:noFill/>
            </a:ln>
          </p:spPr>
          <p:style>
            <a:lnRef idx="0"/>
            <a:fillRef idx="0"/>
            <a:effectRef idx="0"/>
            <a:fontRef idx="minor"/>
          </p:style>
          <p:txBody>
            <a:bodyPr lIns="90000" rIns="90000" tIns="20520" bIns="20520" anchor="ctr">
              <a:noAutofit/>
            </a:bodyPr>
            <a:p>
              <a:pPr>
                <a:lnSpc>
                  <a:spcPct val="100000"/>
                </a:lnSpc>
                <a:tabLst>
                  <a:tab algn="l" pos="0"/>
                </a:tabLst>
              </a:pPr>
              <a:endParaRPr b="0" i="1" lang="en-US" sz="1400" spc="-1" strike="noStrike">
                <a:solidFill>
                  <a:srgbClr val="000000"/>
                </a:solidFill>
                <a:latin typeface="Fira Sans Extra Condensed"/>
                <a:ea typeface="Fira Sans Extra Condensed"/>
              </a:endParaRPr>
            </a:p>
          </p:txBody>
        </p:sp>
      </p:grpSp>
      <p:sp>
        <p:nvSpPr>
          <p:cNvPr id="911" name="TextBox 26"/>
          <p:cNvSpPr/>
          <p:nvPr/>
        </p:nvSpPr>
        <p:spPr>
          <a:xfrm>
            <a:off x="189720" y="3002400"/>
            <a:ext cx="8502480" cy="1224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201"/>
              </a:spcAft>
            </a:pPr>
            <a:r>
              <a:rPr b="1" lang="fi-FI" sz="1100" spc="-1" strike="noStrike">
                <a:solidFill>
                  <a:srgbClr val="000000"/>
                </a:solidFill>
                <a:latin typeface="Arial"/>
                <a:ea typeface="Arial"/>
              </a:rPr>
              <a:t>Contributors:</a:t>
            </a:r>
            <a:endParaRPr b="0" lang="en-US" sz="1100" spc="-1" strike="noStrike">
              <a:solidFill>
                <a:srgbClr val="000000"/>
              </a:solidFill>
              <a:latin typeface="Calibri"/>
            </a:endParaRPr>
          </a:p>
          <a:p>
            <a:pPr>
              <a:lnSpc>
                <a:spcPct val="100000"/>
              </a:lnSpc>
              <a:spcAft>
                <a:spcPts val="201"/>
              </a:spcAft>
            </a:pPr>
            <a:r>
              <a:rPr b="0" i="1" lang="fi-FI" sz="1100" spc="-1" strike="noStrike">
                <a:solidFill>
                  <a:srgbClr val="000000"/>
                </a:solidFill>
                <a:latin typeface="Arial"/>
                <a:ea typeface="Arial"/>
              </a:rPr>
              <a:t>Natural Resources Institute Finland (Luke)</a:t>
            </a:r>
            <a:r>
              <a:rPr b="0" lang="fi-FI" sz="1100" spc="-1" strike="noStrike">
                <a:solidFill>
                  <a:srgbClr val="000000"/>
                </a:solidFill>
                <a:latin typeface="Arial"/>
                <a:ea typeface="Arial"/>
              </a:rPr>
              <a:t>: Mari Myllymäki, Andras Balazs, Annika Kangas, Mikko Kuronen and Juho Pitkänen</a:t>
            </a:r>
            <a:endParaRPr b="0" lang="en-US" sz="1100" spc="-1" strike="noStrike">
              <a:solidFill>
                <a:srgbClr val="000000"/>
              </a:solidFill>
              <a:latin typeface="Calibri"/>
            </a:endParaRPr>
          </a:p>
          <a:p>
            <a:pPr>
              <a:lnSpc>
                <a:spcPct val="100000"/>
              </a:lnSpc>
              <a:spcAft>
                <a:spcPts val="201"/>
              </a:spcAft>
            </a:pPr>
            <a:r>
              <a:rPr b="0" i="1" lang="fi-FI" sz="1100" spc="-1" strike="noStrike">
                <a:solidFill>
                  <a:srgbClr val="000000"/>
                </a:solidFill>
                <a:latin typeface="Arial"/>
                <a:ea typeface="Arial"/>
              </a:rPr>
              <a:t>Czech Forestry Institute (NLI), Czechia</a:t>
            </a:r>
            <a:r>
              <a:rPr b="0" lang="fi-FI" sz="1100" spc="-1" strike="noStrike">
                <a:solidFill>
                  <a:srgbClr val="000000"/>
                </a:solidFill>
                <a:latin typeface="Arial"/>
                <a:ea typeface="Arial"/>
              </a:rPr>
              <a:t>: Radim Adolt, Ivo Kohn, </a:t>
            </a:r>
            <a:r>
              <a:rPr b="0" lang="fi-FI" sz="1100" spc="-1" strike="noStrike">
                <a:solidFill>
                  <a:srgbClr val="000000"/>
                </a:solidFill>
                <a:highlight>
                  <a:srgbClr val="ffff00"/>
                </a:highlight>
                <a:latin typeface="Arial"/>
                <a:ea typeface="Arial"/>
              </a:rPr>
              <a:t>Others?</a:t>
            </a:r>
            <a:endParaRPr b="0" lang="en-US" sz="1100" spc="-1" strike="noStrike">
              <a:solidFill>
                <a:srgbClr val="000000"/>
              </a:solidFill>
              <a:latin typeface="Calibri"/>
            </a:endParaRPr>
          </a:p>
          <a:p>
            <a:pPr>
              <a:lnSpc>
                <a:spcPct val="100000"/>
              </a:lnSpc>
              <a:spcAft>
                <a:spcPts val="201"/>
              </a:spcAft>
            </a:pPr>
            <a:r>
              <a:rPr b="0" i="1" lang="fi-FI" sz="1100" spc="-1" strike="noStrike">
                <a:solidFill>
                  <a:srgbClr val="000000"/>
                </a:solidFill>
                <a:latin typeface="Arial"/>
                <a:ea typeface="Arial"/>
              </a:rPr>
              <a:t>EC Joint Research Centre (JRC), Italy</a:t>
            </a:r>
            <a:r>
              <a:rPr b="0" lang="fi-FI" sz="1100" spc="-1" strike="noStrike">
                <a:solidFill>
                  <a:srgbClr val="000000"/>
                </a:solidFill>
                <a:latin typeface="Arial"/>
                <a:ea typeface="Arial"/>
              </a:rPr>
              <a:t>: Mirco Migliavacca, Alessandro Cescatti, Valerio Avitabile and Daniele Marinelli</a:t>
            </a:r>
            <a:endParaRPr b="0" lang="en-US" sz="1100" spc="-1" strike="noStrike">
              <a:solidFill>
                <a:srgbClr val="000000"/>
              </a:solidFill>
              <a:latin typeface="Calibri"/>
            </a:endParaRPr>
          </a:p>
          <a:p>
            <a:pPr>
              <a:lnSpc>
                <a:spcPct val="100000"/>
              </a:lnSpc>
              <a:spcAft>
                <a:spcPts val="201"/>
              </a:spcAft>
            </a:pPr>
            <a:r>
              <a:rPr b="0" i="1" lang="fi-FI" sz="1100" spc="-1" strike="noStrike">
                <a:solidFill>
                  <a:srgbClr val="000000"/>
                </a:solidFill>
                <a:latin typeface="Arial"/>
                <a:ea typeface="Arial"/>
              </a:rPr>
              <a:t>Norwegian Institute of Bioeconomy Research (NIBIO), Norway</a:t>
            </a:r>
            <a:r>
              <a:rPr b="0" lang="fi-FI" sz="1100" spc="-1" strike="noStrike">
                <a:solidFill>
                  <a:srgbClr val="000000"/>
                </a:solidFill>
                <a:latin typeface="Arial"/>
                <a:ea typeface="Arial"/>
              </a:rPr>
              <a:t>: Johannes Breidenbach, Zsofia Koma, </a:t>
            </a:r>
            <a:r>
              <a:rPr b="0" lang="fi-FI" sz="1100" spc="-1" strike="noStrike">
                <a:solidFill>
                  <a:srgbClr val="000000"/>
                </a:solidFill>
                <a:highlight>
                  <a:srgbClr val="ffff00"/>
                </a:highlight>
                <a:latin typeface="Arial"/>
                <a:ea typeface="Arial"/>
              </a:rPr>
              <a:t>Others?</a:t>
            </a:r>
            <a:endParaRPr b="0" lang="en-US" sz="1100" spc="-1" strike="noStrike">
              <a:solidFill>
                <a:srgbClr val="000000"/>
              </a:solidFill>
              <a:latin typeface="Calibri"/>
            </a:endParaRPr>
          </a:p>
          <a:p>
            <a:pPr>
              <a:lnSpc>
                <a:spcPct val="100000"/>
              </a:lnSpc>
              <a:spcAft>
                <a:spcPts val="201"/>
              </a:spcAft>
            </a:pPr>
            <a:r>
              <a:rPr b="0" i="1" lang="fi-FI" sz="1100" spc="-1" strike="noStrike">
                <a:solidFill>
                  <a:srgbClr val="000000"/>
                </a:solidFill>
                <a:latin typeface="Arial"/>
                <a:ea typeface="Arial"/>
              </a:rPr>
              <a:t>VTT Technical Research Centre of Finland</a:t>
            </a:r>
            <a:r>
              <a:rPr b="0" lang="fi-FI" sz="1100" spc="-1" strike="noStrike">
                <a:solidFill>
                  <a:srgbClr val="000000"/>
                </a:solidFill>
                <a:latin typeface="Arial"/>
                <a:ea typeface="Arial"/>
              </a:rPr>
              <a:t>: Jukka Miettinen, Laura Sirro and Lauri Seitsonen</a:t>
            </a:r>
            <a:endParaRPr b="0" lang="en-US" sz="11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Tree Infographics by Slidesgo">
  <a:themeElements>
    <a:clrScheme name="Simple Light">
      <a:dk1>
        <a:srgbClr val="595959"/>
      </a:dk1>
      <a:lt1>
        <a:srgbClr val="eeeeee"/>
      </a:lt1>
      <a:dk2>
        <a:srgbClr val="bf9164"/>
      </a:dk2>
      <a:lt2>
        <a:srgbClr val="957552"/>
      </a:lt2>
      <a:accent1>
        <a:srgbClr val="39b54a"/>
      </a:accent1>
      <a:accent2>
        <a:srgbClr val="61c46e"/>
      </a:accent2>
      <a:accent3>
        <a:srgbClr val="22b573"/>
      </a:accent3>
      <a:accent4>
        <a:srgbClr val="4ec48f"/>
      </a:accent4>
      <a:accent5>
        <a:srgbClr val="7dc144"/>
      </a:accent5>
      <a:accent6>
        <a:srgbClr val="97cd69"/>
      </a:accent6>
      <a:hlink>
        <a:srgbClr val="595959"/>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129</TotalTime>
  <Application>Collabora_Office/24.04.17.3$Linux_X86_64 LibreOffice_project/28ed2877d69500d0ecbdb7f3efed32ef2f884df2</Application>
  <AppVersion>15.0000</AppVersion>
  <Words>4324</Words>
  <Paragraphs>659</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en-US</dc:language>
  <cp:lastModifiedBy/>
  <dcterms:modified xsi:type="dcterms:W3CDTF">2026-06-15T16:21:38Z</dcterms:modified>
  <cp:revision>52</cp:revision>
  <dc:subject/>
  <dc:title>WP2</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27</vt:r8>
  </property>
  <property fmtid="{D5CDD505-2E9C-101B-9397-08002B2CF9AE}" pid="3" name="PresentationFormat">
    <vt:lpwstr>On-screen Show (16:9)</vt:lpwstr>
  </property>
  <property fmtid="{D5CDD505-2E9C-101B-9397-08002B2CF9AE}" pid="4" name="Slides">
    <vt:r8>46</vt:r8>
  </property>
</Properties>
</file>